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theme/theme24.xml" ContentType="application/vnd.openxmlformats-officedocument.theme+xml"/>
  <Override PartName="/ppt/slideLayouts/slideLayout25.xml" ContentType="application/vnd.openxmlformats-officedocument.presentationml.slideLayout+xml"/>
  <Override PartName="/ppt/theme/theme25.xml" ContentType="application/vnd.openxmlformats-officedocument.theme+xml"/>
  <Override PartName="/ppt/slideLayouts/slideLayout26.xml" ContentType="application/vnd.openxmlformats-officedocument.presentationml.slideLayout+xml"/>
  <Override PartName="/ppt/theme/theme26.xml" ContentType="application/vnd.openxmlformats-officedocument.theme+xml"/>
  <Override PartName="/ppt/slideLayouts/slideLayout27.xml" ContentType="application/vnd.openxmlformats-officedocument.presentationml.slideLayout+xml"/>
  <Override PartName="/ppt/theme/theme27.xml" ContentType="application/vnd.openxmlformats-officedocument.theme+xml"/>
  <Override PartName="/ppt/slideLayouts/slideLayout28.xml" ContentType="application/vnd.openxmlformats-officedocument.presentationml.slideLayout+xml"/>
  <Override PartName="/ppt/theme/theme28.xml" ContentType="application/vnd.openxmlformats-officedocument.theme+xml"/>
  <Override PartName="/ppt/slideLayouts/slideLayout29.xml" ContentType="application/vnd.openxmlformats-officedocument.presentationml.slideLayout+xml"/>
  <Override PartName="/ppt/theme/theme29.xml" ContentType="application/vnd.openxmlformats-officedocument.theme+xml"/>
  <Override PartName="/ppt/slideLayouts/slideLayout30.xml" ContentType="application/vnd.openxmlformats-officedocument.presentationml.slideLayout+xml"/>
  <Override PartName="/ppt/theme/theme30.xml" ContentType="application/vnd.openxmlformats-officedocument.theme+xml"/>
  <Override PartName="/ppt/slideLayouts/slideLayout31.xml" ContentType="application/vnd.openxmlformats-officedocument.presentationml.slideLayout+xml"/>
  <Override PartName="/ppt/theme/theme31.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2" r:id="rId13"/>
    <p:sldMasterId id="2147483674" r:id="rId14"/>
    <p:sldMasterId id="2147483676" r:id="rId15"/>
    <p:sldMasterId id="2147483678" r:id="rId16"/>
    <p:sldMasterId id="2147483680" r:id="rId17"/>
    <p:sldMasterId id="2147483682" r:id="rId18"/>
    <p:sldMasterId id="2147483684" r:id="rId19"/>
    <p:sldMasterId id="2147483686" r:id="rId20"/>
    <p:sldMasterId id="2147483688" r:id="rId21"/>
    <p:sldMasterId id="2147483690" r:id="rId22"/>
    <p:sldMasterId id="2147483692" r:id="rId23"/>
    <p:sldMasterId id="2147483694" r:id="rId24"/>
    <p:sldMasterId id="2147483696" r:id="rId25"/>
    <p:sldMasterId id="2147483698" r:id="rId26"/>
    <p:sldMasterId id="2147483700" r:id="rId27"/>
    <p:sldMasterId id="2147483702" r:id="rId28"/>
    <p:sldMasterId id="2147483704" r:id="rId29"/>
    <p:sldMasterId id="2147483706" r:id="rId30"/>
    <p:sldMasterId id="2147483708" r:id="rId31"/>
  </p:sldMasterIdLst>
  <p:sldIdLst>
    <p:sldId id="256" r:id="rId32"/>
    <p:sldId id="257" r:id="rId33"/>
    <p:sldId id="258" r:id="rId34"/>
    <p:sldId id="260" r:id="rId35"/>
    <p:sldId id="259" r:id="rId36"/>
    <p:sldId id="268" r:id="rId37"/>
    <p:sldId id="273" r:id="rId38"/>
    <p:sldId id="270" r:id="rId39"/>
    <p:sldId id="274" r:id="rId40"/>
    <p:sldId id="271" r:id="rId41"/>
    <p:sldId id="275" r:id="rId42"/>
    <p:sldId id="272" r:id="rId43"/>
    <p:sldId id="276" r:id="rId44"/>
    <p:sldId id="277" r:id="rId45"/>
    <p:sldId id="264" r:id="rId46"/>
    <p:sldId id="266" r:id="rId47"/>
    <p:sldId id="267" r:id="rId4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18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 Target="slides/slide8.xml"/><Relationship Id="rId21" Type="http://schemas.openxmlformats.org/officeDocument/2006/relationships/slideMaster" Target="slideMasters/slideMaster21.xml"/><Relationship Id="rId34" Type="http://schemas.openxmlformats.org/officeDocument/2006/relationships/slide" Target="slides/slide3.xml"/><Relationship Id="rId42" Type="http://schemas.openxmlformats.org/officeDocument/2006/relationships/slide" Target="slides/slide11.xml"/><Relationship Id="rId47" Type="http://schemas.openxmlformats.org/officeDocument/2006/relationships/slide" Target="slides/slide16.xml"/><Relationship Id="rId50"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1.xml"/><Relationship Id="rId37" Type="http://schemas.openxmlformats.org/officeDocument/2006/relationships/slide" Target="slides/slide6.xml"/><Relationship Id="rId40" Type="http://schemas.openxmlformats.org/officeDocument/2006/relationships/slide" Target="slides/slide9.xml"/><Relationship Id="rId45" Type="http://schemas.openxmlformats.org/officeDocument/2006/relationships/slide" Target="slides/slide14.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 Target="slides/slide5.xml"/><Relationship Id="rId49"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Master" Target="slideMasters/slideMaster31.xml"/><Relationship Id="rId44" Type="http://schemas.openxmlformats.org/officeDocument/2006/relationships/slide" Target="slides/slide13.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 Target="slides/slide4.xml"/><Relationship Id="rId43" Type="http://schemas.openxmlformats.org/officeDocument/2006/relationships/slide" Target="slides/slide12.xml"/><Relationship Id="rId48" Type="http://schemas.openxmlformats.org/officeDocument/2006/relationships/slide" Target="slides/slide17.xml"/><Relationship Id="rId8" Type="http://schemas.openxmlformats.org/officeDocument/2006/relationships/slideMaster" Target="slideMasters/slideMaster8.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2.xml"/><Relationship Id="rId38" Type="http://schemas.openxmlformats.org/officeDocument/2006/relationships/slide" Target="slides/slide7.xml"/><Relationship Id="rId46" Type="http://schemas.openxmlformats.org/officeDocument/2006/relationships/slide" Target="slides/slide15.xml"/><Relationship Id="rId20" Type="http://schemas.openxmlformats.org/officeDocument/2006/relationships/slideMaster" Target="slideMasters/slideMaster20.xml"/><Relationship Id="rId41" Type="http://schemas.openxmlformats.org/officeDocument/2006/relationships/slide" Target="slides/slide10.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A7AC93-37C0-4F2B-B736-18483BEFC531}"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4C28FF8E-1B64-420A-9858-040EFE9B4EDF}">
      <dgm:prSet/>
      <dgm:spPr>
        <a:solidFill>
          <a:schemeClr val="bg2">
            <a:lumMod val="40000"/>
            <a:lumOff val="60000"/>
          </a:schemeClr>
        </a:solidFill>
      </dgm:spPr>
      <dgm:t>
        <a:bodyPr/>
        <a:lstStyle/>
        <a:p>
          <a:pPr algn="l"/>
          <a:r>
            <a:rPr lang="en-US" dirty="0">
              <a:solidFill>
                <a:schemeClr val="accent3">
                  <a:lumMod val="75000"/>
                </a:schemeClr>
              </a:solidFill>
              <a:latin typeface="Montserrat Medium" panose="00000600000000000000" pitchFamily="2" charset="0"/>
            </a:rPr>
            <a:t>I advise the Government of Tanzania to apply my final model in predicting the condition of well pumps across Tanzania. It will help them to correctly predict the actual condition of each pump at </a:t>
          </a:r>
          <a:r>
            <a:rPr lang="en-US" dirty="0" err="1">
              <a:solidFill>
                <a:schemeClr val="accent3">
                  <a:lumMod val="75000"/>
                </a:schemeClr>
              </a:solidFill>
              <a:latin typeface="Montserrat Medium" panose="00000600000000000000" pitchFamily="2" charset="0"/>
            </a:rPr>
            <a:t>at</a:t>
          </a:r>
          <a:r>
            <a:rPr lang="en-US" dirty="0">
              <a:solidFill>
                <a:schemeClr val="accent3">
                  <a:lumMod val="75000"/>
                </a:schemeClr>
              </a:solidFill>
              <a:latin typeface="Montserrat Medium" panose="00000600000000000000" pitchFamily="2" charset="0"/>
            </a:rPr>
            <a:t> least 78% success rate.</a:t>
          </a:r>
        </a:p>
      </dgm:t>
    </dgm:pt>
    <dgm:pt modelId="{37193711-72CA-4785-AA7E-D60E4EDBD9CF}" type="parTrans" cxnId="{71C8014B-DD9F-4433-9179-027C4B803EAA}">
      <dgm:prSet/>
      <dgm:spPr/>
      <dgm:t>
        <a:bodyPr/>
        <a:lstStyle/>
        <a:p>
          <a:endParaRPr lang="en-US"/>
        </a:p>
      </dgm:t>
    </dgm:pt>
    <dgm:pt modelId="{C1FBE231-0866-4FCD-A065-B766EE2573FD}" type="sibTrans" cxnId="{71C8014B-DD9F-4433-9179-027C4B803EAA}">
      <dgm:prSet/>
      <dgm:spPr/>
      <dgm:t>
        <a:bodyPr/>
        <a:lstStyle/>
        <a:p>
          <a:endParaRPr lang="en-US"/>
        </a:p>
      </dgm:t>
    </dgm:pt>
    <dgm:pt modelId="{BAFF5BAA-599E-432F-A011-875254A08A77}" type="pres">
      <dgm:prSet presAssocID="{5FA7AC93-37C0-4F2B-B736-18483BEFC531}" presName="Name0" presStyleCnt="0">
        <dgm:presLayoutVars>
          <dgm:dir/>
          <dgm:resizeHandles val="exact"/>
        </dgm:presLayoutVars>
      </dgm:prSet>
      <dgm:spPr/>
    </dgm:pt>
    <dgm:pt modelId="{0D0016FD-5B10-40E8-9277-4901D2EC5B67}" type="pres">
      <dgm:prSet presAssocID="{4C28FF8E-1B64-420A-9858-040EFE9B4EDF}" presName="node" presStyleLbl="node1" presStyleIdx="0" presStyleCnt="1" custLinFactNeighborX="49" custLinFactNeighborY="1307">
        <dgm:presLayoutVars>
          <dgm:bulletEnabled val="1"/>
        </dgm:presLayoutVars>
      </dgm:prSet>
      <dgm:spPr/>
    </dgm:pt>
  </dgm:ptLst>
  <dgm:cxnLst>
    <dgm:cxn modelId="{71C8014B-DD9F-4433-9179-027C4B803EAA}" srcId="{5FA7AC93-37C0-4F2B-B736-18483BEFC531}" destId="{4C28FF8E-1B64-420A-9858-040EFE9B4EDF}" srcOrd="0" destOrd="0" parTransId="{37193711-72CA-4785-AA7E-D60E4EDBD9CF}" sibTransId="{C1FBE231-0866-4FCD-A065-B766EE2573FD}"/>
    <dgm:cxn modelId="{2A19DE50-25FD-4A92-A60E-28C78DBB0907}" type="presOf" srcId="{4C28FF8E-1B64-420A-9858-040EFE9B4EDF}" destId="{0D0016FD-5B10-40E8-9277-4901D2EC5B67}" srcOrd="0" destOrd="0" presId="urn:microsoft.com/office/officeart/2005/8/layout/process1"/>
    <dgm:cxn modelId="{F4C92DA6-80C7-4D45-A97C-7D7361B4762F}" type="presOf" srcId="{5FA7AC93-37C0-4F2B-B736-18483BEFC531}" destId="{BAFF5BAA-599E-432F-A011-875254A08A77}" srcOrd="0" destOrd="0" presId="urn:microsoft.com/office/officeart/2005/8/layout/process1"/>
    <dgm:cxn modelId="{98CC8531-4681-418C-9135-7C6F01D18FBC}" type="presParOf" srcId="{BAFF5BAA-599E-432F-A011-875254A08A77}" destId="{0D0016FD-5B10-40E8-9277-4901D2EC5B67}"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A7AC93-37C0-4F2B-B736-18483BEFC531}"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4C28FF8E-1B64-420A-9858-040EFE9B4EDF}">
      <dgm:prSet/>
      <dgm:spPr>
        <a:solidFill>
          <a:schemeClr val="bg2">
            <a:lumMod val="40000"/>
            <a:lumOff val="60000"/>
          </a:schemeClr>
        </a:solidFill>
      </dgm:spPr>
      <dgm:t>
        <a:bodyPr/>
        <a:lstStyle/>
        <a:p>
          <a:pPr algn="l"/>
          <a:r>
            <a:rPr lang="en-US" b="0" i="0" dirty="0">
              <a:solidFill>
                <a:schemeClr val="accent3">
                  <a:lumMod val="75000"/>
                </a:schemeClr>
              </a:solidFill>
              <a:latin typeface="Montserrat Medium" panose="00000600000000000000" pitchFamily="2" charset="0"/>
            </a:rPr>
            <a:t>The government will need to implement and operationalize a payment scheme for the water points, having observed that the sites where people never pay for water had the highest frequency of non-functional pumps.</a:t>
          </a:r>
          <a:endParaRPr lang="en-US" dirty="0">
            <a:solidFill>
              <a:schemeClr val="accent3">
                <a:lumMod val="75000"/>
              </a:schemeClr>
            </a:solidFill>
            <a:latin typeface="Montserrat Medium" panose="00000600000000000000" pitchFamily="2" charset="0"/>
          </a:endParaRPr>
        </a:p>
      </dgm:t>
    </dgm:pt>
    <dgm:pt modelId="{37193711-72CA-4785-AA7E-D60E4EDBD9CF}" type="parTrans" cxnId="{71C8014B-DD9F-4433-9179-027C4B803EAA}">
      <dgm:prSet/>
      <dgm:spPr/>
      <dgm:t>
        <a:bodyPr/>
        <a:lstStyle/>
        <a:p>
          <a:endParaRPr lang="en-US"/>
        </a:p>
      </dgm:t>
    </dgm:pt>
    <dgm:pt modelId="{C1FBE231-0866-4FCD-A065-B766EE2573FD}" type="sibTrans" cxnId="{71C8014B-DD9F-4433-9179-027C4B803EAA}">
      <dgm:prSet/>
      <dgm:spPr/>
      <dgm:t>
        <a:bodyPr/>
        <a:lstStyle/>
        <a:p>
          <a:endParaRPr lang="en-US"/>
        </a:p>
      </dgm:t>
    </dgm:pt>
    <dgm:pt modelId="{BAFF5BAA-599E-432F-A011-875254A08A77}" type="pres">
      <dgm:prSet presAssocID="{5FA7AC93-37C0-4F2B-B736-18483BEFC531}" presName="Name0" presStyleCnt="0">
        <dgm:presLayoutVars>
          <dgm:dir/>
          <dgm:resizeHandles val="exact"/>
        </dgm:presLayoutVars>
      </dgm:prSet>
      <dgm:spPr/>
    </dgm:pt>
    <dgm:pt modelId="{0D0016FD-5B10-40E8-9277-4901D2EC5B67}" type="pres">
      <dgm:prSet presAssocID="{4C28FF8E-1B64-420A-9858-040EFE9B4EDF}" presName="node" presStyleLbl="node1" presStyleIdx="0" presStyleCnt="1" custLinFactNeighborX="-18304" custLinFactNeighborY="-50000">
        <dgm:presLayoutVars>
          <dgm:bulletEnabled val="1"/>
        </dgm:presLayoutVars>
      </dgm:prSet>
      <dgm:spPr/>
    </dgm:pt>
  </dgm:ptLst>
  <dgm:cxnLst>
    <dgm:cxn modelId="{71C8014B-DD9F-4433-9179-027C4B803EAA}" srcId="{5FA7AC93-37C0-4F2B-B736-18483BEFC531}" destId="{4C28FF8E-1B64-420A-9858-040EFE9B4EDF}" srcOrd="0" destOrd="0" parTransId="{37193711-72CA-4785-AA7E-D60E4EDBD9CF}" sibTransId="{C1FBE231-0866-4FCD-A065-B766EE2573FD}"/>
    <dgm:cxn modelId="{2A19DE50-25FD-4A92-A60E-28C78DBB0907}" type="presOf" srcId="{4C28FF8E-1B64-420A-9858-040EFE9B4EDF}" destId="{0D0016FD-5B10-40E8-9277-4901D2EC5B67}" srcOrd="0" destOrd="0" presId="urn:microsoft.com/office/officeart/2005/8/layout/process1"/>
    <dgm:cxn modelId="{F4C92DA6-80C7-4D45-A97C-7D7361B4762F}" type="presOf" srcId="{5FA7AC93-37C0-4F2B-B736-18483BEFC531}" destId="{BAFF5BAA-599E-432F-A011-875254A08A77}" srcOrd="0" destOrd="0" presId="urn:microsoft.com/office/officeart/2005/8/layout/process1"/>
    <dgm:cxn modelId="{98CC8531-4681-418C-9135-7C6F01D18FBC}" type="presParOf" srcId="{BAFF5BAA-599E-432F-A011-875254A08A77}" destId="{0D0016FD-5B10-40E8-9277-4901D2EC5B67}" srcOrd="0"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A7AC93-37C0-4F2B-B736-18483BEFC531}"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4C28FF8E-1B64-420A-9858-040EFE9B4EDF}">
      <dgm:prSet custT="1"/>
      <dgm:spPr>
        <a:solidFill>
          <a:schemeClr val="bg2">
            <a:lumMod val="40000"/>
            <a:lumOff val="60000"/>
          </a:schemeClr>
        </a:solidFill>
      </dgm:spPr>
      <dgm:t>
        <a:bodyPr/>
        <a:lstStyle/>
        <a:p>
          <a:pPr algn="l"/>
          <a:r>
            <a:rPr lang="en-US" sz="1400" b="0" i="0" dirty="0">
              <a:solidFill>
                <a:schemeClr val="accent3">
                  <a:lumMod val="75000"/>
                </a:schemeClr>
              </a:solidFill>
              <a:latin typeface="Montserrat Medium" panose="00000600000000000000" pitchFamily="2" charset="0"/>
            </a:rPr>
            <a:t>Finding out if there is more data that can balance the target classes. The current classes are imbalanced with the most frequent class comprising 37.2% of the data while the least class comprises only 4.42%. This affected the prediction score of the least class compared to the other classes. Availability of more data that can balance the classes would realize much better prediction scores.</a:t>
          </a:r>
          <a:endParaRPr lang="en-US" sz="1400" dirty="0">
            <a:solidFill>
              <a:schemeClr val="accent3">
                <a:lumMod val="75000"/>
              </a:schemeClr>
            </a:solidFill>
            <a:latin typeface="Montserrat Medium" panose="00000600000000000000" pitchFamily="2" charset="0"/>
          </a:endParaRPr>
        </a:p>
      </dgm:t>
    </dgm:pt>
    <dgm:pt modelId="{37193711-72CA-4785-AA7E-D60E4EDBD9CF}" type="parTrans" cxnId="{71C8014B-DD9F-4433-9179-027C4B803EAA}">
      <dgm:prSet/>
      <dgm:spPr/>
      <dgm:t>
        <a:bodyPr/>
        <a:lstStyle/>
        <a:p>
          <a:endParaRPr lang="en-US"/>
        </a:p>
      </dgm:t>
    </dgm:pt>
    <dgm:pt modelId="{C1FBE231-0866-4FCD-A065-B766EE2573FD}" type="sibTrans" cxnId="{71C8014B-DD9F-4433-9179-027C4B803EAA}">
      <dgm:prSet/>
      <dgm:spPr/>
      <dgm:t>
        <a:bodyPr/>
        <a:lstStyle/>
        <a:p>
          <a:endParaRPr lang="en-US"/>
        </a:p>
      </dgm:t>
    </dgm:pt>
    <dgm:pt modelId="{BAFF5BAA-599E-432F-A011-875254A08A77}" type="pres">
      <dgm:prSet presAssocID="{5FA7AC93-37C0-4F2B-B736-18483BEFC531}" presName="Name0" presStyleCnt="0">
        <dgm:presLayoutVars>
          <dgm:dir/>
          <dgm:resizeHandles val="exact"/>
        </dgm:presLayoutVars>
      </dgm:prSet>
      <dgm:spPr/>
    </dgm:pt>
    <dgm:pt modelId="{0D0016FD-5B10-40E8-9277-4901D2EC5B67}" type="pres">
      <dgm:prSet presAssocID="{4C28FF8E-1B64-420A-9858-040EFE9B4EDF}" presName="node" presStyleLbl="node1" presStyleIdx="0" presStyleCnt="1" custLinFactNeighborX="-18304" custLinFactNeighborY="-50000">
        <dgm:presLayoutVars>
          <dgm:bulletEnabled val="1"/>
        </dgm:presLayoutVars>
      </dgm:prSet>
      <dgm:spPr/>
    </dgm:pt>
  </dgm:ptLst>
  <dgm:cxnLst>
    <dgm:cxn modelId="{71C8014B-DD9F-4433-9179-027C4B803EAA}" srcId="{5FA7AC93-37C0-4F2B-B736-18483BEFC531}" destId="{4C28FF8E-1B64-420A-9858-040EFE9B4EDF}" srcOrd="0" destOrd="0" parTransId="{37193711-72CA-4785-AA7E-D60E4EDBD9CF}" sibTransId="{C1FBE231-0866-4FCD-A065-B766EE2573FD}"/>
    <dgm:cxn modelId="{2A19DE50-25FD-4A92-A60E-28C78DBB0907}" type="presOf" srcId="{4C28FF8E-1B64-420A-9858-040EFE9B4EDF}" destId="{0D0016FD-5B10-40E8-9277-4901D2EC5B67}" srcOrd="0" destOrd="0" presId="urn:microsoft.com/office/officeart/2005/8/layout/process1"/>
    <dgm:cxn modelId="{F4C92DA6-80C7-4D45-A97C-7D7361B4762F}" type="presOf" srcId="{5FA7AC93-37C0-4F2B-B736-18483BEFC531}" destId="{BAFF5BAA-599E-432F-A011-875254A08A77}" srcOrd="0" destOrd="0" presId="urn:microsoft.com/office/officeart/2005/8/layout/process1"/>
    <dgm:cxn modelId="{98CC8531-4681-418C-9135-7C6F01D18FBC}" type="presParOf" srcId="{BAFF5BAA-599E-432F-A011-875254A08A77}" destId="{0D0016FD-5B10-40E8-9277-4901D2EC5B67}" srcOrd="0" destOrd="0" presId="urn:microsoft.com/office/officeart/2005/8/layout/process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0016FD-5B10-40E8-9277-4901D2EC5B67}">
      <dsp:nvSpPr>
        <dsp:cNvPr id="0" name=""/>
        <dsp:cNvSpPr/>
      </dsp:nvSpPr>
      <dsp:spPr>
        <a:xfrm>
          <a:off x="6719" y="0"/>
          <a:ext cx="6873939" cy="843012"/>
        </a:xfrm>
        <a:prstGeom prst="roundRect">
          <a:avLst>
            <a:gd name="adj" fmla="val 10000"/>
          </a:avLst>
        </a:prstGeom>
        <a:solidFill>
          <a:schemeClr val="bg2">
            <a:lumMod val="40000"/>
            <a:lumOff val="6000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3">
                  <a:lumMod val="75000"/>
                </a:schemeClr>
              </a:solidFill>
              <a:latin typeface="Montserrat Medium" panose="00000600000000000000" pitchFamily="2" charset="0"/>
            </a:rPr>
            <a:t>I advise the Government of Tanzania to apply my final model in predicting the condition of well pumps across Tanzania. It will help them to correctly predict the actual condition of each pump at </a:t>
          </a:r>
          <a:r>
            <a:rPr lang="en-US" sz="1400" kern="1200" dirty="0" err="1">
              <a:solidFill>
                <a:schemeClr val="accent3">
                  <a:lumMod val="75000"/>
                </a:schemeClr>
              </a:solidFill>
              <a:latin typeface="Montserrat Medium" panose="00000600000000000000" pitchFamily="2" charset="0"/>
            </a:rPr>
            <a:t>at</a:t>
          </a:r>
          <a:r>
            <a:rPr lang="en-US" sz="1400" kern="1200" dirty="0">
              <a:solidFill>
                <a:schemeClr val="accent3">
                  <a:lumMod val="75000"/>
                </a:schemeClr>
              </a:solidFill>
              <a:latin typeface="Montserrat Medium" panose="00000600000000000000" pitchFamily="2" charset="0"/>
            </a:rPr>
            <a:t> least 78% success rate.</a:t>
          </a:r>
        </a:p>
      </dsp:txBody>
      <dsp:txXfrm>
        <a:off x="31410" y="24691"/>
        <a:ext cx="6824557" cy="7936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0016FD-5B10-40E8-9277-4901D2EC5B67}">
      <dsp:nvSpPr>
        <dsp:cNvPr id="0" name=""/>
        <dsp:cNvSpPr/>
      </dsp:nvSpPr>
      <dsp:spPr>
        <a:xfrm>
          <a:off x="0" y="0"/>
          <a:ext cx="6873939" cy="841267"/>
        </a:xfrm>
        <a:prstGeom prst="roundRect">
          <a:avLst>
            <a:gd name="adj" fmla="val 10000"/>
          </a:avLst>
        </a:prstGeom>
        <a:solidFill>
          <a:schemeClr val="bg2">
            <a:lumMod val="40000"/>
            <a:lumOff val="6000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dirty="0">
              <a:solidFill>
                <a:schemeClr val="accent3">
                  <a:lumMod val="75000"/>
                </a:schemeClr>
              </a:solidFill>
              <a:latin typeface="Montserrat Medium" panose="00000600000000000000" pitchFamily="2" charset="0"/>
            </a:rPr>
            <a:t>The government will need to implement and operationalize a payment scheme for the water points, having observed that the sites where people never pay for water had the highest frequency of non-functional pumps.</a:t>
          </a:r>
          <a:endParaRPr lang="en-US" sz="1400" kern="1200" dirty="0">
            <a:solidFill>
              <a:schemeClr val="accent3">
                <a:lumMod val="75000"/>
              </a:schemeClr>
            </a:solidFill>
            <a:latin typeface="Montserrat Medium" panose="00000600000000000000" pitchFamily="2" charset="0"/>
          </a:endParaRPr>
        </a:p>
      </dsp:txBody>
      <dsp:txXfrm>
        <a:off x="24640" y="24640"/>
        <a:ext cx="6824659" cy="7919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0016FD-5B10-40E8-9277-4901D2EC5B67}">
      <dsp:nvSpPr>
        <dsp:cNvPr id="0" name=""/>
        <dsp:cNvSpPr/>
      </dsp:nvSpPr>
      <dsp:spPr>
        <a:xfrm>
          <a:off x="0" y="0"/>
          <a:ext cx="6867226" cy="1323877"/>
        </a:xfrm>
        <a:prstGeom prst="roundRect">
          <a:avLst>
            <a:gd name="adj" fmla="val 10000"/>
          </a:avLst>
        </a:prstGeom>
        <a:solidFill>
          <a:schemeClr val="bg2">
            <a:lumMod val="40000"/>
            <a:lumOff val="6000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dirty="0">
              <a:solidFill>
                <a:schemeClr val="accent3">
                  <a:lumMod val="75000"/>
                </a:schemeClr>
              </a:solidFill>
              <a:latin typeface="Montserrat Medium" panose="00000600000000000000" pitchFamily="2" charset="0"/>
            </a:rPr>
            <a:t>Finding out if there is more data that can balance the target classes. The current classes are imbalanced with the most frequent class comprising 37.2% of the data while the least class comprises only 4.42%. This affected the prediction score of the least class compared to the other classes. Availability of more data that can balance the classes would realize much better prediction scores.</a:t>
          </a:r>
          <a:endParaRPr lang="en-US" sz="1400" kern="1200" dirty="0">
            <a:solidFill>
              <a:schemeClr val="accent3">
                <a:lumMod val="75000"/>
              </a:schemeClr>
            </a:solidFill>
            <a:latin typeface="Montserrat Medium" panose="00000600000000000000" pitchFamily="2" charset="0"/>
          </a:endParaRPr>
        </a:p>
      </dsp:txBody>
      <dsp:txXfrm>
        <a:off x="38775" y="38775"/>
        <a:ext cx="6789676" cy="124632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p:spTree>
      <p:nvGrpSpPr>
        <p:cNvPr id="1" name=""/>
        <p:cNvGrpSpPr/>
        <p:nvPr/>
      </p:nvGrpSpPr>
      <p:grpSpPr>
        <a:xfrm>
          <a:off x="0" y="0"/>
          <a:ext cx="0" cy="0"/>
          <a:chOff x="0" y="0"/>
          <a:chExt cx="0" cy="0"/>
        </a:xfrm>
      </p:grpSpPr>
      <p:sp>
        <p:nvSpPr>
          <p:cNvPr id="42" name="PlaceHolder 1"/>
          <p:cNvSpPr>
            <a:spLocks noGrp="1"/>
          </p:cNvSpPr>
          <p:nvPr>
            <p:ph type="title"/>
          </p:nvPr>
        </p:nvSpPr>
        <p:spPr>
          <a:xfrm>
            <a:off x="713160" y="539640"/>
            <a:ext cx="444780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43"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CUSTOM_4">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CUSTOM_4_1">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CUSTOM_4_1_1">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TITLE_AND_TWO_COLUMNS_1">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TITLE_AND_TWO_COLUMNS_1_1">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CUSTOM_6">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CUSTOM_5">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CUSTOM_7">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CUSTOM_8">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CUSTOM_3_1">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CUSTOM_9">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CUSTOM_9_1">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reserve="1">
  <p:cSld name="TITLE_AND_BODY">
    <p:spTree>
      <p:nvGrpSpPr>
        <p:cNvPr id="1" name=""/>
        <p:cNvGrpSpPr/>
        <p:nvPr/>
      </p:nvGrpSpPr>
      <p:grpSpPr>
        <a:xfrm>
          <a:off x="0" y="0"/>
          <a:ext cx="0" cy="0"/>
          <a:chOff x="0" y="0"/>
          <a:chExt cx="0" cy="0"/>
        </a:xfrm>
      </p:grpSpPr>
      <p:sp>
        <p:nvSpPr>
          <p:cNvPr id="597" name="PlaceHolder 1"/>
          <p:cNvSpPr>
            <a:spLocks noGrp="1"/>
          </p:cNvSpPr>
          <p:nvPr>
            <p:ph type="title"/>
          </p:nvPr>
        </p:nvSpPr>
        <p:spPr>
          <a:xfrm>
            <a:off x="713160" y="539640"/>
            <a:ext cx="444780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598"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woObj" preserve="1">
  <p:cSld name="TITLE_AND_TWO_COLUMNS">
    <p:spTree>
      <p:nvGrpSpPr>
        <p:cNvPr id="1" name=""/>
        <p:cNvGrpSpPr/>
        <p:nvPr/>
      </p:nvGrpSpPr>
      <p:grpSpPr>
        <a:xfrm>
          <a:off x="0" y="0"/>
          <a:ext cx="0" cy="0"/>
          <a:chOff x="0" y="0"/>
          <a:chExt cx="0" cy="0"/>
        </a:xfrm>
      </p:grpSpPr>
      <p:sp>
        <p:nvSpPr>
          <p:cNvPr id="624" name="PlaceHolder 1"/>
          <p:cNvSpPr>
            <a:spLocks noGrp="1"/>
          </p:cNvSpPr>
          <p:nvPr>
            <p:ph type="title"/>
          </p:nvPr>
        </p:nvSpPr>
        <p:spPr>
          <a:xfrm>
            <a:off x="713160" y="539640"/>
            <a:ext cx="444780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625"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
        <p:nvSpPr>
          <p:cNvPr id="626"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Only" preserve="1">
  <p:cSld name="TITLE_ONLY">
    <p:spTree>
      <p:nvGrpSpPr>
        <p:cNvPr id="1" name=""/>
        <p:cNvGrpSpPr/>
        <p:nvPr/>
      </p:nvGrpSpPr>
      <p:grpSpPr>
        <a:xfrm>
          <a:off x="0" y="0"/>
          <a:ext cx="0" cy="0"/>
          <a:chOff x="0" y="0"/>
          <a:chExt cx="0" cy="0"/>
        </a:xfrm>
      </p:grpSpPr>
      <p:sp>
        <p:nvSpPr>
          <p:cNvPr id="656" name="PlaceHolder 1"/>
          <p:cNvSpPr>
            <a:spLocks noGrp="1"/>
          </p:cNvSpPr>
          <p:nvPr>
            <p:ph type="title"/>
          </p:nvPr>
        </p:nvSpPr>
        <p:spPr>
          <a:xfrm>
            <a:off x="713160" y="539640"/>
            <a:ext cx="444780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blank"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BLANK_1_1_1_1_1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CUSTOM_10">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CUSTOM_10_1">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CUSTOM_10_1_1">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_1_1">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CUSTOM">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0.xml"/><Relationship Id="rId1" Type="http://schemas.openxmlformats.org/officeDocument/2006/relationships/slideLayout" Target="../slideLayouts/slideLayout10.xml"/><Relationship Id="rId5" Type="http://schemas.openxmlformats.org/officeDocument/2006/relationships/image" Target="../media/image7.png"/><Relationship Id="rId4" Type="http://schemas.openxmlformats.org/officeDocument/2006/relationships/image" Target="../media/image4.png"/></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1.xml"/><Relationship Id="rId1" Type="http://schemas.openxmlformats.org/officeDocument/2006/relationships/slideLayout" Target="../slideLayouts/slideLayout11.xml"/><Relationship Id="rId5" Type="http://schemas.openxmlformats.org/officeDocument/2006/relationships/image" Target="../media/image6.png"/><Relationship Id="rId4" Type="http://schemas.openxmlformats.org/officeDocument/2006/relationships/image" Target="../media/image4.png"/></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2.xml"/><Relationship Id="rId1" Type="http://schemas.openxmlformats.org/officeDocument/2006/relationships/slideLayout" Target="../slideLayouts/slideLayout12.xml"/><Relationship Id="rId4" Type="http://schemas.openxmlformats.org/officeDocument/2006/relationships/image" Target="../media/image4.png"/></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3.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4.png"/></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4.xml"/><Relationship Id="rId1" Type="http://schemas.openxmlformats.org/officeDocument/2006/relationships/slideLayout" Target="../slideLayouts/slideLayout14.xml"/><Relationship Id="rId5" Type="http://schemas.openxmlformats.org/officeDocument/2006/relationships/image" Target="../media/image5.png"/><Relationship Id="rId4" Type="http://schemas.openxmlformats.org/officeDocument/2006/relationships/image" Target="../media/image4.png"/></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5.xml"/><Relationship Id="rId1" Type="http://schemas.openxmlformats.org/officeDocument/2006/relationships/slideLayout" Target="../slideLayouts/slideLayout15.xml"/><Relationship Id="rId5" Type="http://schemas.openxmlformats.org/officeDocument/2006/relationships/image" Target="../media/image2.png"/><Relationship Id="rId4" Type="http://schemas.openxmlformats.org/officeDocument/2006/relationships/image" Target="../media/image6.png"/></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6.xml"/><Relationship Id="rId1" Type="http://schemas.openxmlformats.org/officeDocument/2006/relationships/slideLayout" Target="../slideLayouts/slideLayout16.xml"/><Relationship Id="rId4" Type="http://schemas.openxmlformats.org/officeDocument/2006/relationships/image" Target="../media/image2.png"/></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7.xml"/><Relationship Id="rId1" Type="http://schemas.openxmlformats.org/officeDocument/2006/relationships/slideLayout" Target="../slideLayouts/slideLayout17.xml"/><Relationship Id="rId5" Type="http://schemas.openxmlformats.org/officeDocument/2006/relationships/image" Target="../media/image3.png"/><Relationship Id="rId4" Type="http://schemas.openxmlformats.org/officeDocument/2006/relationships/image" Target="../media/image4.png"/></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8.xml"/><Relationship Id="rId1" Type="http://schemas.openxmlformats.org/officeDocument/2006/relationships/slideLayout" Target="../slideLayouts/slideLayout18.xml"/><Relationship Id="rId5" Type="http://schemas.openxmlformats.org/officeDocument/2006/relationships/image" Target="../media/image6.png"/><Relationship Id="rId4" Type="http://schemas.openxmlformats.org/officeDocument/2006/relationships/image" Target="../media/image2.png"/></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9.xml"/><Relationship Id="rId1" Type="http://schemas.openxmlformats.org/officeDocument/2006/relationships/slideLayout" Target="../slideLayouts/slideLayout19.xml"/><Relationship Id="rId4" Type="http://schemas.openxmlformats.org/officeDocument/2006/relationships/image" Target="../media/image4.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4.png"/></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theme" Target="../theme/theme20.xml"/><Relationship Id="rId1" Type="http://schemas.openxmlformats.org/officeDocument/2006/relationships/slideLayout" Target="../slideLayouts/slideLayout20.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s://bit.ly/3A1uf1Q" TargetMode="External"/></Relationships>
</file>

<file path=ppt/slideMasters/_rels/slideMaster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1.xml"/><Relationship Id="rId1" Type="http://schemas.openxmlformats.org/officeDocument/2006/relationships/slideLayout" Target="../slideLayouts/slideLayout21.xml"/><Relationship Id="rId5" Type="http://schemas.openxmlformats.org/officeDocument/2006/relationships/image" Target="../media/image2.png"/><Relationship Id="rId4" Type="http://schemas.openxmlformats.org/officeDocument/2006/relationships/image" Target="../media/image5.png"/></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2.xml"/><Relationship Id="rId1" Type="http://schemas.openxmlformats.org/officeDocument/2006/relationships/slideLayout" Target="../slideLayouts/slideLayout22.xml"/><Relationship Id="rId5" Type="http://schemas.openxmlformats.org/officeDocument/2006/relationships/image" Target="../media/image7.png"/><Relationship Id="rId4" Type="http://schemas.openxmlformats.org/officeDocument/2006/relationships/image" Target="../media/image4.png"/></Relationships>
</file>

<file path=ppt/slideMasters/_rels/slideMaster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3.xml"/><Relationship Id="rId1" Type="http://schemas.openxmlformats.org/officeDocument/2006/relationships/slideLayout" Target="../slideLayouts/slideLayout23.xml"/><Relationship Id="rId5" Type="http://schemas.openxmlformats.org/officeDocument/2006/relationships/image" Target="../media/image6.png"/><Relationship Id="rId4" Type="http://schemas.openxmlformats.org/officeDocument/2006/relationships/image" Target="../media/image4.png"/></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4.xml"/><Relationship Id="rId1" Type="http://schemas.openxmlformats.org/officeDocument/2006/relationships/slideLayout" Target="../slideLayouts/slideLayout24.xml"/><Relationship Id="rId5" Type="http://schemas.openxmlformats.org/officeDocument/2006/relationships/image" Target="../media/image5.png"/><Relationship Id="rId4" Type="http://schemas.openxmlformats.org/officeDocument/2006/relationships/image" Target="../media/image4.png"/></Relationships>
</file>

<file path=ppt/slideMasters/_rels/slideMaster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5.xml"/><Relationship Id="rId1" Type="http://schemas.openxmlformats.org/officeDocument/2006/relationships/slideLayout" Target="../slideLayouts/slideLayout25.xml"/><Relationship Id="rId5" Type="http://schemas.openxmlformats.org/officeDocument/2006/relationships/image" Target="../media/image7.png"/><Relationship Id="rId4" Type="http://schemas.openxmlformats.org/officeDocument/2006/relationships/image" Target="../media/image2.png"/></Relationships>
</file>

<file path=ppt/slideMasters/_rels/slideMaster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6.xml"/><Relationship Id="rId1" Type="http://schemas.openxmlformats.org/officeDocument/2006/relationships/slideLayout" Target="../slideLayouts/slideLayout26.xml"/><Relationship Id="rId4" Type="http://schemas.openxmlformats.org/officeDocument/2006/relationships/image" Target="../media/image4.png"/></Relationships>
</file>

<file path=ppt/slideMasters/_rels/slideMaster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7.xml"/><Relationship Id="rId1" Type="http://schemas.openxmlformats.org/officeDocument/2006/relationships/slideLayout" Target="../slideLayouts/slideLayout27.xml"/><Relationship Id="rId5" Type="http://schemas.openxmlformats.org/officeDocument/2006/relationships/image" Target="../media/image5.png"/><Relationship Id="rId4" Type="http://schemas.openxmlformats.org/officeDocument/2006/relationships/image" Target="../media/image4.png"/></Relationships>
</file>

<file path=ppt/slideMasters/_rels/slideMaster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8.xml"/><Relationship Id="rId1" Type="http://schemas.openxmlformats.org/officeDocument/2006/relationships/slideLayout" Target="../slideLayouts/slideLayout28.xml"/><Relationship Id="rId4" Type="http://schemas.openxmlformats.org/officeDocument/2006/relationships/image" Target="../media/image4.png"/></Relationships>
</file>

<file path=ppt/slideMasters/_rels/slideMaster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9.xml"/><Relationship Id="rId1"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0.xml"/><Relationship Id="rId1" Type="http://schemas.openxmlformats.org/officeDocument/2006/relationships/slideLayout" Target="../slideLayouts/slideLayout30.xml"/></Relationships>
</file>

<file path=ppt/slideMasters/_rels/slideMaster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1.xml"/><Relationship Id="rId1"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6.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5.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7.xml"/><Relationship Id="rId1" Type="http://schemas.openxmlformats.org/officeDocument/2006/relationships/slideLayout" Target="../slideLayouts/slideLayout7.xml"/><Relationship Id="rId4" Type="http://schemas.openxmlformats.org/officeDocument/2006/relationships/image" Target="../media/image2.pn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8.xml"/><Relationship Id="rId1" Type="http://schemas.openxmlformats.org/officeDocument/2006/relationships/slideLayout" Target="../slideLayouts/slideLayout8.xml"/><Relationship Id="rId4" Type="http://schemas.openxmlformats.org/officeDocument/2006/relationships/image" Target="../media/image4.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71000"/>
            <a:lum/>
          </a:blip>
          <a:srcRect/>
          <a:stretch>
            <a:fillRect t="-9000" b="-9000"/>
          </a:stretch>
        </a:blipFill>
        <a:effectLst/>
      </p:bgPr>
    </p:bg>
    <p:spTree>
      <p:nvGrpSpPr>
        <p:cNvPr id="1" name=""/>
        <p:cNvGrpSpPr/>
        <p:nvPr/>
      </p:nvGrpSpPr>
      <p:grpSpPr>
        <a:xfrm>
          <a:off x="0" y="0"/>
          <a:ext cx="0" cy="0"/>
          <a:chOff x="0" y="0"/>
          <a:chExt cx="0" cy="0"/>
        </a:xfrm>
      </p:grpSpPr>
      <p:sp>
        <p:nvSpPr>
          <p:cNvPr id="42" name="Google Shape;9;p2"/>
          <p:cNvSpPr/>
          <p:nvPr/>
        </p:nvSpPr>
        <p:spPr>
          <a:xfrm>
            <a:off x="8341920" y="46440"/>
            <a:ext cx="731160" cy="767520"/>
          </a:xfrm>
          <a:prstGeom prst="star10">
            <a:avLst>
              <a:gd name="adj" fmla="val 17041"/>
              <a:gd name="hf" fmla="val 105146"/>
            </a:avLst>
          </a:prstGeom>
          <a:solidFill>
            <a:schemeClr val="accent2"/>
          </a:solidFill>
          <a:ln w="0">
            <a:noFill/>
          </a:ln>
        </p:spPr>
        <p:style>
          <a:lnRef idx="0">
            <a:scrgbClr r="0" g="0" b="0"/>
          </a:lnRef>
          <a:fillRef idx="0">
            <a:scrgbClr r="0" g="0" b="0"/>
          </a:fillRef>
          <a:effectRef idx="0">
            <a:scrgbClr r="0" g="0" b="0"/>
          </a:effectRef>
          <a:fontRef idx="minor"/>
        </p:style>
        <p:txBody>
          <a:bodyPr tIns="77040" bIns="770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pic>
        <p:nvPicPr>
          <p:cNvPr id="43" name="Google Shape;10;p2"/>
          <p:cNvPicPr/>
          <p:nvPr/>
        </p:nvPicPr>
        <p:blipFill>
          <a:blip r:embed="rId4"/>
          <a:srcRect l="25238" r="24663"/>
          <a:stretch/>
        </p:blipFill>
        <p:spPr>
          <a:xfrm flipH="1">
            <a:off x="-358920" y="-484200"/>
            <a:ext cx="1732320" cy="1828440"/>
          </a:xfrm>
          <a:prstGeom prst="rect">
            <a:avLst/>
          </a:prstGeom>
          <a:ln w="0">
            <a:noFill/>
          </a:ln>
        </p:spPr>
      </p:pic>
      <p:pic>
        <p:nvPicPr>
          <p:cNvPr id="2" name="Google Shape;11;p2"/>
          <p:cNvPicPr/>
          <p:nvPr/>
        </p:nvPicPr>
        <p:blipFill>
          <a:blip r:embed="rId5"/>
          <a:srcRect l="15575" r="17319"/>
          <a:stretch/>
        </p:blipFill>
        <p:spPr>
          <a:xfrm rot="7309200">
            <a:off x="7873200" y="3692160"/>
            <a:ext cx="2324520" cy="1828440"/>
          </a:xfrm>
          <a:prstGeom prst="rect">
            <a:avLst/>
          </a:prstGeom>
          <a:ln w="0">
            <a:noFill/>
          </a:ln>
        </p:spPr>
      </p:pic>
      <p:grpSp>
        <p:nvGrpSpPr>
          <p:cNvPr id="3" name="Google Shape;12;p2"/>
          <p:cNvGrpSpPr/>
          <p:nvPr/>
        </p:nvGrpSpPr>
        <p:grpSpPr>
          <a:xfrm>
            <a:off x="241920" y="185040"/>
            <a:ext cx="8602560" cy="2913480"/>
            <a:chOff x="241920" y="185040"/>
            <a:chExt cx="8602560" cy="2913480"/>
          </a:xfrm>
        </p:grpSpPr>
        <p:sp>
          <p:nvSpPr>
            <p:cNvPr id="4" name="Google Shape;13;p2"/>
            <p:cNvSpPr/>
            <p:nvPr/>
          </p:nvSpPr>
          <p:spPr>
            <a:xfrm>
              <a:off x="241920" y="174816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 name="Google Shape;14;p2"/>
            <p:cNvSpPr/>
            <p:nvPr/>
          </p:nvSpPr>
          <p:spPr>
            <a:xfrm>
              <a:off x="6123960" y="18504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 name="Google Shape;15;p2"/>
            <p:cNvSpPr/>
            <p:nvPr/>
          </p:nvSpPr>
          <p:spPr>
            <a:xfrm>
              <a:off x="8570520" y="282456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7" name="Google Shape;16;p2"/>
          <p:cNvGrpSpPr/>
          <p:nvPr/>
        </p:nvGrpSpPr>
        <p:grpSpPr>
          <a:xfrm>
            <a:off x="2450520" y="305640"/>
            <a:ext cx="2258280" cy="4574880"/>
            <a:chOff x="2450520" y="305640"/>
            <a:chExt cx="2258280" cy="4574880"/>
          </a:xfrm>
        </p:grpSpPr>
        <p:grpSp>
          <p:nvGrpSpPr>
            <p:cNvPr id="8" name="Google Shape;17;p2"/>
            <p:cNvGrpSpPr/>
            <p:nvPr/>
          </p:nvGrpSpPr>
          <p:grpSpPr>
            <a:xfrm>
              <a:off x="2450520" y="305640"/>
              <a:ext cx="273960" cy="32400"/>
              <a:chOff x="2450520" y="305640"/>
              <a:chExt cx="273960" cy="32400"/>
            </a:xfrm>
          </p:grpSpPr>
          <p:sp>
            <p:nvSpPr>
              <p:cNvPr id="9" name="Google Shape;18;p2"/>
              <p:cNvSpPr/>
              <p:nvPr/>
            </p:nvSpPr>
            <p:spPr>
              <a:xfrm>
                <a:off x="2450520" y="3056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0" name="Google Shape;19;p2"/>
              <p:cNvSpPr/>
              <p:nvPr/>
            </p:nvSpPr>
            <p:spPr>
              <a:xfrm>
                <a:off x="2511000" y="3056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1" name="Google Shape;20;p2"/>
              <p:cNvSpPr/>
              <p:nvPr/>
            </p:nvSpPr>
            <p:spPr>
              <a:xfrm>
                <a:off x="2571480" y="3056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2" name="Google Shape;21;p2"/>
              <p:cNvSpPr/>
              <p:nvPr/>
            </p:nvSpPr>
            <p:spPr>
              <a:xfrm>
                <a:off x="2631960" y="3056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3" name="Google Shape;22;p2"/>
              <p:cNvSpPr/>
              <p:nvPr/>
            </p:nvSpPr>
            <p:spPr>
              <a:xfrm>
                <a:off x="2692080" y="3056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14" name="Google Shape;23;p2"/>
            <p:cNvGrpSpPr/>
            <p:nvPr/>
          </p:nvGrpSpPr>
          <p:grpSpPr>
            <a:xfrm>
              <a:off x="4434840" y="4848120"/>
              <a:ext cx="273960" cy="32400"/>
              <a:chOff x="4434840" y="4848120"/>
              <a:chExt cx="273960" cy="32400"/>
            </a:xfrm>
          </p:grpSpPr>
          <p:sp>
            <p:nvSpPr>
              <p:cNvPr id="15" name="Google Shape;24;p2"/>
              <p:cNvSpPr/>
              <p:nvPr/>
            </p:nvSpPr>
            <p:spPr>
              <a:xfrm>
                <a:off x="4434840" y="48481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6" name="Google Shape;25;p2"/>
              <p:cNvSpPr/>
              <p:nvPr/>
            </p:nvSpPr>
            <p:spPr>
              <a:xfrm>
                <a:off x="4495320" y="48481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7" name="Google Shape;26;p2"/>
              <p:cNvSpPr/>
              <p:nvPr/>
            </p:nvSpPr>
            <p:spPr>
              <a:xfrm>
                <a:off x="4555800" y="48481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8" name="Google Shape;27;p2"/>
              <p:cNvSpPr/>
              <p:nvPr/>
            </p:nvSpPr>
            <p:spPr>
              <a:xfrm>
                <a:off x="4615920" y="48481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9" name="Google Shape;28;p2"/>
              <p:cNvSpPr/>
              <p:nvPr/>
            </p:nvSpPr>
            <p:spPr>
              <a:xfrm>
                <a:off x="4676400" y="48481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pic>
        <p:nvPicPr>
          <p:cNvPr id="20" name="Google Shape;29;p2"/>
          <p:cNvPicPr/>
          <p:nvPr/>
        </p:nvPicPr>
        <p:blipFill>
          <a:blip r:embed="rId6"/>
          <a:srcRect l="57098" t="16029" r="3509" b="43399"/>
          <a:stretch/>
        </p:blipFill>
        <p:spPr>
          <a:xfrm>
            <a:off x="27360" y="4233240"/>
            <a:ext cx="1371240" cy="1371240"/>
          </a:xfrm>
          <a:prstGeom prst="rect">
            <a:avLst/>
          </a:prstGeom>
          <a:ln w="0">
            <a:noFill/>
          </a:ln>
        </p:spPr>
      </p:pic>
      <p:grpSp>
        <p:nvGrpSpPr>
          <p:cNvPr id="21" name="Google Shape;30;p2"/>
          <p:cNvGrpSpPr/>
          <p:nvPr/>
        </p:nvGrpSpPr>
        <p:grpSpPr>
          <a:xfrm>
            <a:off x="-548640" y="1564200"/>
            <a:ext cx="10103760" cy="2444760"/>
            <a:chOff x="-548640" y="1564200"/>
            <a:chExt cx="10103760" cy="2444760"/>
          </a:xfrm>
        </p:grpSpPr>
        <p:grpSp>
          <p:nvGrpSpPr>
            <p:cNvPr id="22" name="Google Shape;31;p2"/>
            <p:cNvGrpSpPr/>
            <p:nvPr/>
          </p:nvGrpSpPr>
          <p:grpSpPr>
            <a:xfrm>
              <a:off x="-548640" y="2912400"/>
              <a:ext cx="1096560" cy="1096560"/>
              <a:chOff x="-548640" y="2912400"/>
              <a:chExt cx="1096560" cy="1096560"/>
            </a:xfrm>
          </p:grpSpPr>
          <p:sp>
            <p:nvSpPr>
              <p:cNvPr id="23" name="Google Shape;32;p2"/>
              <p:cNvSpPr/>
              <p:nvPr/>
            </p:nvSpPr>
            <p:spPr>
              <a:xfrm>
                <a:off x="-548640" y="291240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4" name="Google Shape;33;p2"/>
              <p:cNvSpPr/>
              <p:nvPr/>
            </p:nvSpPr>
            <p:spPr>
              <a:xfrm>
                <a:off x="-492120" y="296892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5" name="Google Shape;34;p2"/>
              <p:cNvSpPr/>
              <p:nvPr/>
            </p:nvSpPr>
            <p:spPr>
              <a:xfrm>
                <a:off x="-438840" y="302184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6" name="Google Shape;35;p2"/>
              <p:cNvSpPr/>
              <p:nvPr/>
            </p:nvSpPr>
            <p:spPr>
              <a:xfrm>
                <a:off x="-384120" y="307692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7" name="Google Shape;36;p2"/>
              <p:cNvSpPr/>
              <p:nvPr/>
            </p:nvSpPr>
            <p:spPr>
              <a:xfrm>
                <a:off x="-329040" y="31316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8" name="Google Shape;37;p2"/>
              <p:cNvSpPr/>
              <p:nvPr/>
            </p:nvSpPr>
            <p:spPr>
              <a:xfrm>
                <a:off x="-274320" y="318636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9" name="Google Shape;38;p2"/>
              <p:cNvSpPr/>
              <p:nvPr/>
            </p:nvSpPr>
            <p:spPr>
              <a:xfrm>
                <a:off x="-213480" y="324756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0" name="Google Shape;39;p2"/>
              <p:cNvSpPr/>
              <p:nvPr/>
            </p:nvSpPr>
            <p:spPr>
              <a:xfrm>
                <a:off x="-152280" y="330840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31" name="Google Shape;40;p2"/>
            <p:cNvGrpSpPr/>
            <p:nvPr/>
          </p:nvGrpSpPr>
          <p:grpSpPr>
            <a:xfrm>
              <a:off x="8732520" y="1564200"/>
              <a:ext cx="822600" cy="822600"/>
              <a:chOff x="8732520" y="1564200"/>
              <a:chExt cx="822600" cy="822600"/>
            </a:xfrm>
          </p:grpSpPr>
          <p:sp>
            <p:nvSpPr>
              <p:cNvPr id="32" name="Google Shape;41;p2"/>
              <p:cNvSpPr/>
              <p:nvPr/>
            </p:nvSpPr>
            <p:spPr>
              <a:xfrm>
                <a:off x="8732520" y="156420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3" name="Google Shape;42;p2"/>
              <p:cNvSpPr/>
              <p:nvPr/>
            </p:nvSpPr>
            <p:spPr>
              <a:xfrm>
                <a:off x="8775000" y="160668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4" name="Google Shape;43;p2"/>
              <p:cNvSpPr/>
              <p:nvPr/>
            </p:nvSpPr>
            <p:spPr>
              <a:xfrm>
                <a:off x="8814600" y="16462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5" name="Google Shape;44;p2"/>
              <p:cNvSpPr/>
              <p:nvPr/>
            </p:nvSpPr>
            <p:spPr>
              <a:xfrm>
                <a:off x="8856000" y="168768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6" name="Google Shape;45;p2"/>
              <p:cNvSpPr/>
              <p:nvPr/>
            </p:nvSpPr>
            <p:spPr>
              <a:xfrm>
                <a:off x="8897040" y="172872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7" name="Google Shape;46;p2"/>
              <p:cNvSpPr/>
              <p:nvPr/>
            </p:nvSpPr>
            <p:spPr>
              <a:xfrm>
                <a:off x="8938080" y="176976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8" name="Google Shape;47;p2"/>
              <p:cNvSpPr/>
              <p:nvPr/>
            </p:nvSpPr>
            <p:spPr>
              <a:xfrm>
                <a:off x="8983800" y="181548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9" name="Google Shape;48;p2"/>
              <p:cNvSpPr/>
              <p:nvPr/>
            </p:nvSpPr>
            <p:spPr>
              <a:xfrm>
                <a:off x="9029880" y="186120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sp>
        <p:nvSpPr>
          <p:cNvPr id="40" name="PlaceHolder 1"/>
          <p:cNvSpPr>
            <a:spLocks noGrp="1"/>
          </p:cNvSpPr>
          <p:nvPr>
            <p:ph type="title"/>
          </p:nvPr>
        </p:nvSpPr>
        <p:spPr>
          <a:xfrm>
            <a:off x="911160" y="1203120"/>
            <a:ext cx="7321320" cy="2086560"/>
          </a:xfrm>
          <a:prstGeom prst="rect">
            <a:avLst/>
          </a:prstGeom>
          <a:noFill/>
          <a:ln w="0">
            <a:noFill/>
          </a:ln>
        </p:spPr>
        <p:txBody>
          <a:bodyPr lIns="91440" tIns="91440" rIns="91440" bIns="91440" anchor="b">
            <a:noAutofit/>
          </a:bodyPr>
          <a:lstStyle/>
          <a:p>
            <a:pPr indent="0">
              <a:buNone/>
            </a:pPr>
            <a:r>
              <a:rPr lang="fr-FR" sz="7200" b="0" strike="noStrike" spc="-1">
                <a:solidFill>
                  <a:schemeClr val="dk1"/>
                </a:solidFill>
                <a:latin typeface="Arial"/>
              </a:rPr>
              <a:t>Click to edit the title text format</a:t>
            </a:r>
          </a:p>
        </p:txBody>
      </p:sp>
      <p:sp>
        <p:nvSpPr>
          <p:cNvPr id="41"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71000"/>
            <a:lum/>
          </a:blip>
          <a:srcRect/>
          <a:stretch>
            <a:fillRect t="-9000" b="-9000"/>
          </a:stretch>
        </a:blipFill>
        <a:effectLst/>
      </p:bgPr>
    </p:bg>
    <p:spTree>
      <p:nvGrpSpPr>
        <p:cNvPr id="1" name=""/>
        <p:cNvGrpSpPr/>
        <p:nvPr/>
      </p:nvGrpSpPr>
      <p:grpSpPr>
        <a:xfrm>
          <a:off x="0" y="0"/>
          <a:ext cx="0" cy="0"/>
          <a:chOff x="0" y="0"/>
          <a:chExt cx="0" cy="0"/>
        </a:xfrm>
      </p:grpSpPr>
      <p:pic>
        <p:nvPicPr>
          <p:cNvPr id="217" name="Google Shape;420;p19"/>
          <p:cNvPicPr/>
          <p:nvPr/>
        </p:nvPicPr>
        <p:blipFill>
          <a:blip r:embed="rId4">
            <a:alphaModFix amt="63000"/>
          </a:blip>
          <a:srcRect l="50780" t="55966" r="5115"/>
          <a:stretch/>
        </p:blipFill>
        <p:spPr>
          <a:xfrm rot="1522200">
            <a:off x="7492320" y="3947760"/>
            <a:ext cx="2343240" cy="2284560"/>
          </a:xfrm>
          <a:prstGeom prst="rect">
            <a:avLst/>
          </a:prstGeom>
          <a:ln w="0">
            <a:noFill/>
          </a:ln>
        </p:spPr>
      </p:pic>
      <p:sp>
        <p:nvSpPr>
          <p:cNvPr id="218" name="Google Shape;421;p19"/>
          <p:cNvSpPr/>
          <p:nvPr/>
        </p:nvSpPr>
        <p:spPr>
          <a:xfrm rot="10800000">
            <a:off x="8611200" y="316620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219" name="Google Shape;422;p19"/>
          <p:cNvGrpSpPr/>
          <p:nvPr/>
        </p:nvGrpSpPr>
        <p:grpSpPr>
          <a:xfrm>
            <a:off x="442440" y="1799640"/>
            <a:ext cx="32400" cy="273960"/>
            <a:chOff x="442440" y="1799640"/>
            <a:chExt cx="32400" cy="273960"/>
          </a:xfrm>
        </p:grpSpPr>
        <p:sp>
          <p:nvSpPr>
            <p:cNvPr id="220" name="Google Shape;423;p19"/>
            <p:cNvSpPr/>
            <p:nvPr/>
          </p:nvSpPr>
          <p:spPr>
            <a:xfrm rot="5400000">
              <a:off x="442440" y="17996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21" name="Google Shape;424;p19"/>
            <p:cNvSpPr/>
            <p:nvPr/>
          </p:nvSpPr>
          <p:spPr>
            <a:xfrm rot="5400000">
              <a:off x="442440" y="18597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22" name="Google Shape;425;p19"/>
            <p:cNvSpPr/>
            <p:nvPr/>
          </p:nvSpPr>
          <p:spPr>
            <a:xfrm rot="5400000">
              <a:off x="442440" y="19202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23" name="Google Shape;426;p19"/>
            <p:cNvSpPr/>
            <p:nvPr/>
          </p:nvSpPr>
          <p:spPr>
            <a:xfrm rot="5400000">
              <a:off x="442440" y="19807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24" name="Google Shape;427;p19"/>
            <p:cNvSpPr/>
            <p:nvPr/>
          </p:nvSpPr>
          <p:spPr>
            <a:xfrm rot="5400000">
              <a:off x="442440" y="20412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225" name="Google Shape;428;p19"/>
          <p:cNvGrpSpPr/>
          <p:nvPr/>
        </p:nvGrpSpPr>
        <p:grpSpPr>
          <a:xfrm>
            <a:off x="-548640" y="564840"/>
            <a:ext cx="10108080" cy="3773160"/>
            <a:chOff x="-548640" y="564840"/>
            <a:chExt cx="10108080" cy="3773160"/>
          </a:xfrm>
        </p:grpSpPr>
        <p:grpSp>
          <p:nvGrpSpPr>
            <p:cNvPr id="226" name="Google Shape;429;p19"/>
            <p:cNvGrpSpPr/>
            <p:nvPr/>
          </p:nvGrpSpPr>
          <p:grpSpPr>
            <a:xfrm>
              <a:off x="-548640" y="564840"/>
              <a:ext cx="1096920" cy="1096920"/>
              <a:chOff x="-548640" y="564840"/>
              <a:chExt cx="1096920" cy="1096920"/>
            </a:xfrm>
          </p:grpSpPr>
          <p:sp>
            <p:nvSpPr>
              <p:cNvPr id="227" name="Google Shape;430;p19"/>
              <p:cNvSpPr/>
              <p:nvPr/>
            </p:nvSpPr>
            <p:spPr>
              <a:xfrm>
                <a:off x="-548640" y="56484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28" name="Google Shape;431;p19"/>
              <p:cNvSpPr/>
              <p:nvPr/>
            </p:nvSpPr>
            <p:spPr>
              <a:xfrm>
                <a:off x="-492120" y="62136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29" name="Google Shape;432;p19"/>
              <p:cNvSpPr/>
              <p:nvPr/>
            </p:nvSpPr>
            <p:spPr>
              <a:xfrm>
                <a:off x="-439200" y="67428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30" name="Google Shape;433;p19"/>
              <p:cNvSpPr/>
              <p:nvPr/>
            </p:nvSpPr>
            <p:spPr>
              <a:xfrm>
                <a:off x="-384120" y="72936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31" name="Google Shape;434;p19"/>
              <p:cNvSpPr/>
              <p:nvPr/>
            </p:nvSpPr>
            <p:spPr>
              <a:xfrm>
                <a:off x="-329040" y="7840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32" name="Google Shape;435;p19"/>
              <p:cNvSpPr/>
              <p:nvPr/>
            </p:nvSpPr>
            <p:spPr>
              <a:xfrm>
                <a:off x="-274320" y="83916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33" name="Google Shape;436;p19"/>
              <p:cNvSpPr/>
              <p:nvPr/>
            </p:nvSpPr>
            <p:spPr>
              <a:xfrm>
                <a:off x="-213480" y="90000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34" name="Google Shape;437;p19"/>
              <p:cNvSpPr/>
              <p:nvPr/>
            </p:nvSpPr>
            <p:spPr>
              <a:xfrm>
                <a:off x="-152280" y="96084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235" name="Google Shape;438;p19"/>
            <p:cNvGrpSpPr/>
            <p:nvPr/>
          </p:nvGrpSpPr>
          <p:grpSpPr>
            <a:xfrm>
              <a:off x="8736840" y="3515400"/>
              <a:ext cx="822600" cy="822600"/>
              <a:chOff x="8736840" y="3515400"/>
              <a:chExt cx="822600" cy="822600"/>
            </a:xfrm>
          </p:grpSpPr>
          <p:sp>
            <p:nvSpPr>
              <p:cNvPr id="236" name="Google Shape;439;p19"/>
              <p:cNvSpPr/>
              <p:nvPr/>
            </p:nvSpPr>
            <p:spPr>
              <a:xfrm rot="10800000">
                <a:off x="8736840" y="351540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37" name="Google Shape;440;p19"/>
              <p:cNvSpPr/>
              <p:nvPr/>
            </p:nvSpPr>
            <p:spPr>
              <a:xfrm rot="10800000">
                <a:off x="8779320" y="355788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38" name="Google Shape;441;p19"/>
              <p:cNvSpPr/>
              <p:nvPr/>
            </p:nvSpPr>
            <p:spPr>
              <a:xfrm rot="10800000">
                <a:off x="8819280" y="35974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39" name="Google Shape;442;p19"/>
              <p:cNvSpPr/>
              <p:nvPr/>
            </p:nvSpPr>
            <p:spPr>
              <a:xfrm rot="10800000">
                <a:off x="8860320" y="363888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40" name="Google Shape;443;p19"/>
              <p:cNvSpPr/>
              <p:nvPr/>
            </p:nvSpPr>
            <p:spPr>
              <a:xfrm rot="10800000">
                <a:off x="8901360" y="367992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41" name="Google Shape;444;p19"/>
              <p:cNvSpPr/>
              <p:nvPr/>
            </p:nvSpPr>
            <p:spPr>
              <a:xfrm rot="10800000">
                <a:off x="8942760" y="372096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42" name="Google Shape;445;p19"/>
              <p:cNvSpPr/>
              <p:nvPr/>
            </p:nvSpPr>
            <p:spPr>
              <a:xfrm rot="10800000">
                <a:off x="8988480" y="376668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43" name="Google Shape;446;p19"/>
              <p:cNvSpPr/>
              <p:nvPr/>
            </p:nvSpPr>
            <p:spPr>
              <a:xfrm rot="10800000">
                <a:off x="9033840" y="381240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pic>
        <p:nvPicPr>
          <p:cNvPr id="244" name="Google Shape;447;p19"/>
          <p:cNvPicPr/>
          <p:nvPr/>
        </p:nvPicPr>
        <p:blipFill>
          <a:blip r:embed="rId5"/>
          <a:srcRect l="15074" t="23118" r="19923" b="25916"/>
          <a:stretch/>
        </p:blipFill>
        <p:spPr>
          <a:xfrm rot="21062400">
            <a:off x="-1703880" y="-714600"/>
            <a:ext cx="2707200" cy="2072880"/>
          </a:xfrm>
          <a:prstGeom prst="rect">
            <a:avLst/>
          </a:prstGeom>
          <a:ln w="0">
            <a:noFill/>
          </a:ln>
        </p:spPr>
      </p:pic>
      <p:sp>
        <p:nvSpPr>
          <p:cNvPr id="245" name="PlaceHolder 1"/>
          <p:cNvSpPr>
            <a:spLocks noGrp="1"/>
          </p:cNvSpPr>
          <p:nvPr>
            <p:ph type="title"/>
          </p:nvPr>
        </p:nvSpPr>
        <p:spPr>
          <a:xfrm>
            <a:off x="720000" y="1662120"/>
            <a:ext cx="3121920" cy="1052640"/>
          </a:xfrm>
          <a:prstGeom prst="rect">
            <a:avLst/>
          </a:prstGeom>
          <a:noFill/>
          <a:ln w="0">
            <a:noFill/>
          </a:ln>
        </p:spPr>
        <p:txBody>
          <a:bodyPr lIns="91440" tIns="91440" rIns="91440" bIns="91440" anchor="b">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71000"/>
            <a:lum/>
          </a:blip>
          <a:srcRect/>
          <a:stretch>
            <a:fillRect t="-9000" b="-9000"/>
          </a:stretch>
        </a:blipFill>
        <a:effectLst/>
      </p:bgPr>
    </p:bg>
    <p:spTree>
      <p:nvGrpSpPr>
        <p:cNvPr id="1" name=""/>
        <p:cNvGrpSpPr/>
        <p:nvPr/>
      </p:nvGrpSpPr>
      <p:grpSpPr>
        <a:xfrm>
          <a:off x="0" y="0"/>
          <a:ext cx="0" cy="0"/>
          <a:chOff x="0" y="0"/>
          <a:chExt cx="0" cy="0"/>
        </a:xfrm>
      </p:grpSpPr>
      <p:pic>
        <p:nvPicPr>
          <p:cNvPr id="246" name="Google Shape;451;p20"/>
          <p:cNvPicPr/>
          <p:nvPr/>
        </p:nvPicPr>
        <p:blipFill>
          <a:blip r:embed="rId4">
            <a:alphaModFix amt="63000"/>
          </a:blip>
          <a:srcRect l="3340" t="55966" r="57265"/>
          <a:stretch/>
        </p:blipFill>
        <p:spPr>
          <a:xfrm rot="10269600">
            <a:off x="7561800" y="-1049760"/>
            <a:ext cx="2351160" cy="2566440"/>
          </a:xfrm>
          <a:prstGeom prst="rect">
            <a:avLst/>
          </a:prstGeom>
          <a:ln w="0">
            <a:noFill/>
          </a:ln>
        </p:spPr>
      </p:pic>
      <p:sp>
        <p:nvSpPr>
          <p:cNvPr id="247" name="Google Shape;452;p20"/>
          <p:cNvSpPr/>
          <p:nvPr/>
        </p:nvSpPr>
        <p:spPr>
          <a:xfrm flipH="1">
            <a:off x="8599320" y="184032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248" name="Google Shape;453;p20"/>
          <p:cNvGrpSpPr/>
          <p:nvPr/>
        </p:nvGrpSpPr>
        <p:grpSpPr>
          <a:xfrm>
            <a:off x="-376920" y="942480"/>
            <a:ext cx="9931680" cy="3269160"/>
            <a:chOff x="-376920" y="942480"/>
            <a:chExt cx="9931680" cy="3269160"/>
          </a:xfrm>
        </p:grpSpPr>
        <p:grpSp>
          <p:nvGrpSpPr>
            <p:cNvPr id="249" name="Google Shape;454;p20"/>
            <p:cNvGrpSpPr/>
            <p:nvPr/>
          </p:nvGrpSpPr>
          <p:grpSpPr>
            <a:xfrm>
              <a:off x="-376920" y="3389040"/>
              <a:ext cx="822600" cy="822600"/>
              <a:chOff x="-376920" y="3389040"/>
              <a:chExt cx="822600" cy="822600"/>
            </a:xfrm>
          </p:grpSpPr>
          <p:sp>
            <p:nvSpPr>
              <p:cNvPr id="250" name="Google Shape;455;p20"/>
              <p:cNvSpPr/>
              <p:nvPr/>
            </p:nvSpPr>
            <p:spPr>
              <a:xfrm flipH="1">
                <a:off x="-377280" y="338904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51" name="Google Shape;456;p20"/>
              <p:cNvSpPr/>
              <p:nvPr/>
            </p:nvSpPr>
            <p:spPr>
              <a:xfrm flipH="1">
                <a:off x="-334800" y="343152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52" name="Google Shape;457;p20"/>
              <p:cNvSpPr/>
              <p:nvPr/>
            </p:nvSpPr>
            <p:spPr>
              <a:xfrm flipH="1">
                <a:off x="-294480" y="34711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53" name="Google Shape;458;p20"/>
              <p:cNvSpPr/>
              <p:nvPr/>
            </p:nvSpPr>
            <p:spPr>
              <a:xfrm flipH="1">
                <a:off x="-253800" y="351252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54" name="Google Shape;459;p20"/>
              <p:cNvSpPr/>
              <p:nvPr/>
            </p:nvSpPr>
            <p:spPr>
              <a:xfrm flipH="1">
                <a:off x="-212760" y="355356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55" name="Google Shape;460;p20"/>
              <p:cNvSpPr/>
              <p:nvPr/>
            </p:nvSpPr>
            <p:spPr>
              <a:xfrm flipH="1">
                <a:off x="-171000" y="359460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56" name="Google Shape;461;p20"/>
              <p:cNvSpPr/>
              <p:nvPr/>
            </p:nvSpPr>
            <p:spPr>
              <a:xfrm flipH="1">
                <a:off x="-125280" y="364032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57" name="Google Shape;462;p20"/>
              <p:cNvSpPr/>
              <p:nvPr/>
            </p:nvSpPr>
            <p:spPr>
              <a:xfrm flipH="1">
                <a:off x="-79560" y="368604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258" name="Google Shape;463;p20"/>
            <p:cNvGrpSpPr/>
            <p:nvPr/>
          </p:nvGrpSpPr>
          <p:grpSpPr>
            <a:xfrm>
              <a:off x="8732160" y="942480"/>
              <a:ext cx="822600" cy="822600"/>
              <a:chOff x="8732160" y="942480"/>
              <a:chExt cx="822600" cy="822600"/>
            </a:xfrm>
          </p:grpSpPr>
          <p:sp>
            <p:nvSpPr>
              <p:cNvPr id="259" name="Google Shape;464;p20"/>
              <p:cNvSpPr/>
              <p:nvPr/>
            </p:nvSpPr>
            <p:spPr>
              <a:xfrm flipH="1">
                <a:off x="8731800" y="94248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60" name="Google Shape;465;p20"/>
              <p:cNvSpPr/>
              <p:nvPr/>
            </p:nvSpPr>
            <p:spPr>
              <a:xfrm flipH="1">
                <a:off x="8774280" y="98496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61" name="Google Shape;466;p20"/>
              <p:cNvSpPr/>
              <p:nvPr/>
            </p:nvSpPr>
            <p:spPr>
              <a:xfrm flipH="1">
                <a:off x="8814600" y="10249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62" name="Google Shape;467;p20"/>
              <p:cNvSpPr/>
              <p:nvPr/>
            </p:nvSpPr>
            <p:spPr>
              <a:xfrm flipH="1">
                <a:off x="8855280" y="106596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63" name="Google Shape;468;p20"/>
              <p:cNvSpPr/>
              <p:nvPr/>
            </p:nvSpPr>
            <p:spPr>
              <a:xfrm flipH="1">
                <a:off x="8896320" y="110700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64" name="Google Shape;469;p20"/>
              <p:cNvSpPr/>
              <p:nvPr/>
            </p:nvSpPr>
            <p:spPr>
              <a:xfrm flipH="1">
                <a:off x="8938080" y="114840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65" name="Google Shape;470;p20"/>
              <p:cNvSpPr/>
              <p:nvPr/>
            </p:nvSpPr>
            <p:spPr>
              <a:xfrm flipH="1">
                <a:off x="8983800" y="119412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66" name="Google Shape;471;p20"/>
              <p:cNvSpPr/>
              <p:nvPr/>
            </p:nvSpPr>
            <p:spPr>
              <a:xfrm flipH="1">
                <a:off x="9029880" y="123984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pic>
        <p:nvPicPr>
          <p:cNvPr id="267" name="Google Shape;472;p20"/>
          <p:cNvPicPr/>
          <p:nvPr/>
        </p:nvPicPr>
        <p:blipFill>
          <a:blip r:embed="rId5"/>
          <a:srcRect l="10330" t="19134" r="12747" b="11417"/>
          <a:stretch/>
        </p:blipFill>
        <p:spPr>
          <a:xfrm rot="5164200" flipH="1">
            <a:off x="-717120" y="3944160"/>
            <a:ext cx="2367000" cy="2086920"/>
          </a:xfrm>
          <a:prstGeom prst="rect">
            <a:avLst/>
          </a:prstGeom>
          <a:ln w="0">
            <a:noFill/>
          </a:ln>
        </p:spPr>
      </p:pic>
      <p:grpSp>
        <p:nvGrpSpPr>
          <p:cNvPr id="268" name="Google Shape;473;p20"/>
          <p:cNvGrpSpPr/>
          <p:nvPr/>
        </p:nvGrpSpPr>
        <p:grpSpPr>
          <a:xfrm>
            <a:off x="505800" y="3019680"/>
            <a:ext cx="32400" cy="273960"/>
            <a:chOff x="505800" y="3019680"/>
            <a:chExt cx="32400" cy="273960"/>
          </a:xfrm>
        </p:grpSpPr>
        <p:sp>
          <p:nvSpPr>
            <p:cNvPr id="269" name="Google Shape;474;p20"/>
            <p:cNvSpPr/>
            <p:nvPr/>
          </p:nvSpPr>
          <p:spPr>
            <a:xfrm rot="5400000" flipV="1">
              <a:off x="505800" y="30196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70" name="Google Shape;475;p20"/>
            <p:cNvSpPr/>
            <p:nvPr/>
          </p:nvSpPr>
          <p:spPr>
            <a:xfrm rot="5400000" flipV="1">
              <a:off x="505800" y="30798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71" name="Google Shape;476;p20"/>
            <p:cNvSpPr/>
            <p:nvPr/>
          </p:nvSpPr>
          <p:spPr>
            <a:xfrm rot="5400000" flipV="1">
              <a:off x="505800" y="31402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72" name="Google Shape;477;p20"/>
            <p:cNvSpPr/>
            <p:nvPr/>
          </p:nvSpPr>
          <p:spPr>
            <a:xfrm rot="5400000" flipV="1">
              <a:off x="505800" y="32007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73" name="Google Shape;478;p20"/>
            <p:cNvSpPr/>
            <p:nvPr/>
          </p:nvSpPr>
          <p:spPr>
            <a:xfrm rot="5400000" flipV="1">
              <a:off x="505800" y="32612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274" name="PlaceHolder 1"/>
          <p:cNvSpPr>
            <a:spLocks noGrp="1"/>
          </p:cNvSpPr>
          <p:nvPr>
            <p:ph type="title"/>
          </p:nvPr>
        </p:nvSpPr>
        <p:spPr>
          <a:xfrm>
            <a:off x="4744800" y="1909440"/>
            <a:ext cx="3076920" cy="652320"/>
          </a:xfrm>
          <a:prstGeom prst="rect">
            <a:avLst/>
          </a:prstGeom>
          <a:noFill/>
          <a:ln w="0">
            <a:noFill/>
          </a:ln>
        </p:spPr>
        <p:txBody>
          <a:bodyPr lIns="91440" tIns="91440" rIns="91440" bIns="91440" anchor="b">
            <a:noAutofit/>
          </a:bodyPr>
          <a:lstStyle/>
          <a:p>
            <a:pPr indent="0">
              <a:buNone/>
            </a:pPr>
            <a:r>
              <a:rPr lang="fr-FR" sz="3000" b="0" strike="noStrike" spc="-1">
                <a:solidFill>
                  <a:schemeClr val="dk1"/>
                </a:solidFill>
                <a:latin typeface="Arial"/>
              </a:rPr>
              <a:t>Click to edit the title text format</a:t>
            </a:r>
          </a:p>
        </p:txBody>
      </p:sp>
      <p:sp>
        <p:nvSpPr>
          <p:cNvPr id="275"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71000"/>
            <a:lum/>
          </a:blip>
          <a:srcRect/>
          <a:stretch>
            <a:fillRect t="-9000" b="-9000"/>
          </a:stretch>
        </a:blipFill>
        <a:effectLst/>
      </p:bgPr>
    </p:bg>
    <p:spTree>
      <p:nvGrpSpPr>
        <p:cNvPr id="1" name=""/>
        <p:cNvGrpSpPr/>
        <p:nvPr/>
      </p:nvGrpSpPr>
      <p:grpSpPr>
        <a:xfrm>
          <a:off x="0" y="0"/>
          <a:ext cx="0" cy="0"/>
          <a:chOff x="0" y="0"/>
          <a:chExt cx="0" cy="0"/>
        </a:xfrm>
      </p:grpSpPr>
      <p:sp>
        <p:nvSpPr>
          <p:cNvPr id="276" name="PlaceHolder 1"/>
          <p:cNvSpPr>
            <a:spLocks noGrp="1"/>
          </p:cNvSpPr>
          <p:nvPr>
            <p:ph type="title"/>
          </p:nvPr>
        </p:nvSpPr>
        <p:spPr>
          <a:xfrm>
            <a:off x="1291680" y="2336040"/>
            <a:ext cx="3804840" cy="1644840"/>
          </a:xfrm>
          <a:prstGeom prst="rect">
            <a:avLst/>
          </a:prstGeom>
          <a:noFill/>
          <a:ln w="0">
            <a:noFill/>
          </a:ln>
        </p:spPr>
        <p:txBody>
          <a:bodyPr lIns="91440" tIns="91440" rIns="91440" bIns="91440" anchor="t">
            <a:noAutofit/>
          </a:bodyPr>
          <a:lstStyle/>
          <a:p>
            <a:pPr indent="0">
              <a:buNone/>
            </a:pPr>
            <a:r>
              <a:rPr lang="fr-FR" sz="5000" b="0" strike="noStrike" spc="-1">
                <a:solidFill>
                  <a:schemeClr val="dk1"/>
                </a:solidFill>
                <a:latin typeface="Arial"/>
              </a:rPr>
              <a:t>Click to edit the title text format</a:t>
            </a:r>
          </a:p>
        </p:txBody>
      </p:sp>
      <p:sp>
        <p:nvSpPr>
          <p:cNvPr id="277" name="PlaceHolder 2"/>
          <p:cNvSpPr>
            <a:spLocks noGrp="1"/>
          </p:cNvSpPr>
          <p:nvPr>
            <p:ph type="title"/>
          </p:nvPr>
        </p:nvSpPr>
        <p:spPr>
          <a:xfrm>
            <a:off x="1371600" y="1162440"/>
            <a:ext cx="1096920" cy="1096920"/>
          </a:xfrm>
          <a:prstGeom prst="rect">
            <a:avLst/>
          </a:prstGeom>
          <a:noFill/>
          <a:ln w="19080">
            <a:solidFill>
              <a:schemeClr val="dk1"/>
            </a:solidFill>
            <a:round/>
          </a:ln>
        </p:spPr>
        <p:txBody>
          <a:bodyPr lIns="91440" tIns="91440" rIns="91440" bIns="91440" anchor="ctr">
            <a:noAutofit/>
          </a:bodyPr>
          <a:lstStyle/>
          <a:p>
            <a:pPr indent="0" algn="ctr">
              <a:lnSpc>
                <a:spcPct val="100000"/>
              </a:lnSpc>
              <a:buNone/>
            </a:pPr>
            <a:r>
              <a:rPr lang="fr-FR" sz="4800" b="0" strike="noStrike" spc="-1">
                <a:solidFill>
                  <a:schemeClr val="dk1"/>
                </a:solidFill>
                <a:latin typeface="DM Sans Medium"/>
                <a:ea typeface="DM Sans Medium"/>
              </a:rPr>
              <a:t>xx%</a:t>
            </a:r>
            <a:endParaRPr lang="fr-FR" sz="4800" b="0" strike="noStrike" spc="-1">
              <a:solidFill>
                <a:schemeClr val="dk1"/>
              </a:solidFill>
              <a:latin typeface="Arial"/>
            </a:endParaRPr>
          </a:p>
        </p:txBody>
      </p:sp>
      <p:pic>
        <p:nvPicPr>
          <p:cNvPr id="278" name="Google Shape;54;p3"/>
          <p:cNvPicPr/>
          <p:nvPr/>
        </p:nvPicPr>
        <p:blipFill>
          <a:blip r:embed="rId4">
            <a:alphaModFix amt="77000"/>
          </a:blip>
          <a:srcRect l="51169" t="56240" r="6542"/>
          <a:stretch/>
        </p:blipFill>
        <p:spPr>
          <a:xfrm flipH="1">
            <a:off x="-855360" y="3742200"/>
            <a:ext cx="2226960" cy="2250360"/>
          </a:xfrm>
          <a:prstGeom prst="rect">
            <a:avLst/>
          </a:prstGeom>
          <a:ln w="0">
            <a:noFill/>
          </a:ln>
        </p:spPr>
      </p:pic>
      <p:pic>
        <p:nvPicPr>
          <p:cNvPr id="279" name="Google Shape;55;p3"/>
          <p:cNvPicPr/>
          <p:nvPr/>
        </p:nvPicPr>
        <p:blipFill>
          <a:blip r:embed="rId4">
            <a:alphaModFix amt="77000"/>
          </a:blip>
          <a:srcRect l="55131" t="4844" r="2579" b="82335"/>
          <a:stretch/>
        </p:blipFill>
        <p:spPr>
          <a:xfrm rot="10800000" flipH="1">
            <a:off x="7903080" y="82440"/>
            <a:ext cx="1547640" cy="456840"/>
          </a:xfrm>
          <a:prstGeom prst="rect">
            <a:avLst/>
          </a:prstGeom>
          <a:ln w="0">
            <a:noFill/>
          </a:ln>
        </p:spPr>
      </p:pic>
      <p:sp>
        <p:nvSpPr>
          <p:cNvPr id="280" name="Google Shape;56;p3"/>
          <p:cNvSpPr/>
          <p:nvPr/>
        </p:nvSpPr>
        <p:spPr>
          <a:xfrm flipH="1">
            <a:off x="120240" y="346824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281" name="Google Shape;57;p3"/>
          <p:cNvGrpSpPr/>
          <p:nvPr/>
        </p:nvGrpSpPr>
        <p:grpSpPr>
          <a:xfrm>
            <a:off x="1407960" y="597960"/>
            <a:ext cx="7665120" cy="4299840"/>
            <a:chOff x="1407960" y="597960"/>
            <a:chExt cx="7665120" cy="4299840"/>
          </a:xfrm>
        </p:grpSpPr>
        <p:grpSp>
          <p:nvGrpSpPr>
            <p:cNvPr id="282" name="Google Shape;58;p3"/>
            <p:cNvGrpSpPr/>
            <p:nvPr/>
          </p:nvGrpSpPr>
          <p:grpSpPr>
            <a:xfrm>
              <a:off x="8799120" y="597960"/>
              <a:ext cx="273960" cy="32400"/>
              <a:chOff x="8799120" y="597960"/>
              <a:chExt cx="273960" cy="32400"/>
            </a:xfrm>
          </p:grpSpPr>
          <p:sp>
            <p:nvSpPr>
              <p:cNvPr id="283" name="Google Shape;59;p3"/>
              <p:cNvSpPr/>
              <p:nvPr/>
            </p:nvSpPr>
            <p:spPr>
              <a:xfrm flipH="1">
                <a:off x="9040680" y="5979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84" name="Google Shape;60;p3"/>
              <p:cNvSpPr/>
              <p:nvPr/>
            </p:nvSpPr>
            <p:spPr>
              <a:xfrm flipH="1">
                <a:off x="8980560" y="5979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85" name="Google Shape;61;p3"/>
              <p:cNvSpPr/>
              <p:nvPr/>
            </p:nvSpPr>
            <p:spPr>
              <a:xfrm flipH="1">
                <a:off x="8920080" y="5979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86" name="Google Shape;62;p3"/>
              <p:cNvSpPr/>
              <p:nvPr/>
            </p:nvSpPr>
            <p:spPr>
              <a:xfrm flipH="1">
                <a:off x="8859600" y="5979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87" name="Google Shape;63;p3"/>
              <p:cNvSpPr/>
              <p:nvPr/>
            </p:nvSpPr>
            <p:spPr>
              <a:xfrm flipH="1">
                <a:off x="8799120" y="5979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288" name="Google Shape;64;p3"/>
            <p:cNvGrpSpPr/>
            <p:nvPr/>
          </p:nvGrpSpPr>
          <p:grpSpPr>
            <a:xfrm>
              <a:off x="1407960" y="4865400"/>
              <a:ext cx="273960" cy="32400"/>
              <a:chOff x="1407960" y="4865400"/>
              <a:chExt cx="273960" cy="32400"/>
            </a:xfrm>
          </p:grpSpPr>
          <p:sp>
            <p:nvSpPr>
              <p:cNvPr id="289" name="Google Shape;65;p3"/>
              <p:cNvSpPr/>
              <p:nvPr/>
            </p:nvSpPr>
            <p:spPr>
              <a:xfrm flipH="1">
                <a:off x="1649520" y="48654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90" name="Google Shape;66;p3"/>
              <p:cNvSpPr/>
              <p:nvPr/>
            </p:nvSpPr>
            <p:spPr>
              <a:xfrm flipH="1">
                <a:off x="1589040" y="48654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91" name="Google Shape;67;p3"/>
              <p:cNvSpPr/>
              <p:nvPr/>
            </p:nvSpPr>
            <p:spPr>
              <a:xfrm flipH="1">
                <a:off x="1528560" y="48654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92" name="Google Shape;68;p3"/>
              <p:cNvSpPr/>
              <p:nvPr/>
            </p:nvSpPr>
            <p:spPr>
              <a:xfrm flipH="1">
                <a:off x="1468080" y="48654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93" name="Google Shape;69;p3"/>
              <p:cNvSpPr/>
              <p:nvPr/>
            </p:nvSpPr>
            <p:spPr>
              <a:xfrm flipH="1">
                <a:off x="1407960" y="48654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sp>
        <p:nvSpPr>
          <p:cNvPr id="294"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71000"/>
            <a:lum/>
          </a:blip>
          <a:srcRect/>
          <a:stretch>
            <a:fillRect t="-9000" b="-9000"/>
          </a:stretch>
        </a:blipFill>
        <a:effectLst/>
      </p:bgPr>
    </p:bg>
    <p:spTree>
      <p:nvGrpSpPr>
        <p:cNvPr id="1" name=""/>
        <p:cNvGrpSpPr/>
        <p:nvPr/>
      </p:nvGrpSpPr>
      <p:grpSpPr>
        <a:xfrm>
          <a:off x="0" y="0"/>
          <a:ext cx="0" cy="0"/>
          <a:chOff x="0" y="0"/>
          <a:chExt cx="0" cy="0"/>
        </a:xfrm>
      </p:grpSpPr>
      <p:sp>
        <p:nvSpPr>
          <p:cNvPr id="295" name="PlaceHolder 1"/>
          <p:cNvSpPr>
            <a:spLocks noGrp="1"/>
          </p:cNvSpPr>
          <p:nvPr>
            <p:ph type="title"/>
          </p:nvPr>
        </p:nvSpPr>
        <p:spPr>
          <a:xfrm>
            <a:off x="1695600" y="1881360"/>
            <a:ext cx="3002040" cy="630720"/>
          </a:xfrm>
          <a:prstGeom prst="rect">
            <a:avLst/>
          </a:prstGeom>
          <a:noFill/>
          <a:ln w="0">
            <a:noFill/>
          </a:ln>
        </p:spPr>
        <p:txBody>
          <a:bodyPr lIns="91440" tIns="91440" rIns="91440" bIns="91440" anchor="b">
            <a:noAutofit/>
          </a:bodyPr>
          <a:lstStyle/>
          <a:p>
            <a:pPr indent="0">
              <a:buNone/>
            </a:pPr>
            <a:r>
              <a:rPr lang="fr-FR" sz="3000" b="0" strike="noStrike" spc="-1">
                <a:solidFill>
                  <a:schemeClr val="dk1"/>
                </a:solidFill>
                <a:latin typeface="Arial"/>
              </a:rPr>
              <a:t>Click to edit the title text format</a:t>
            </a:r>
          </a:p>
        </p:txBody>
      </p:sp>
      <p:grpSp>
        <p:nvGrpSpPr>
          <p:cNvPr id="296" name="Google Shape;484;p21"/>
          <p:cNvGrpSpPr/>
          <p:nvPr/>
        </p:nvGrpSpPr>
        <p:grpSpPr>
          <a:xfrm>
            <a:off x="517320" y="1800000"/>
            <a:ext cx="32400" cy="273960"/>
            <a:chOff x="517320" y="1800000"/>
            <a:chExt cx="32400" cy="273960"/>
          </a:xfrm>
        </p:grpSpPr>
        <p:sp>
          <p:nvSpPr>
            <p:cNvPr id="297" name="Google Shape;485;p21"/>
            <p:cNvSpPr/>
            <p:nvPr/>
          </p:nvSpPr>
          <p:spPr>
            <a:xfrm rot="5400000">
              <a:off x="517320" y="18000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98" name="Google Shape;486;p21"/>
            <p:cNvSpPr/>
            <p:nvPr/>
          </p:nvSpPr>
          <p:spPr>
            <a:xfrm rot="5400000">
              <a:off x="517320" y="18604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99" name="Google Shape;487;p21"/>
            <p:cNvSpPr/>
            <p:nvPr/>
          </p:nvSpPr>
          <p:spPr>
            <a:xfrm rot="5400000">
              <a:off x="517320" y="19209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00" name="Google Shape;488;p21"/>
            <p:cNvSpPr/>
            <p:nvPr/>
          </p:nvSpPr>
          <p:spPr>
            <a:xfrm rot="5400000">
              <a:off x="517320" y="19810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01" name="Google Shape;489;p21"/>
            <p:cNvSpPr/>
            <p:nvPr/>
          </p:nvSpPr>
          <p:spPr>
            <a:xfrm rot="5400000">
              <a:off x="517320" y="20415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pic>
        <p:nvPicPr>
          <p:cNvPr id="302" name="Google Shape;490;p21"/>
          <p:cNvPicPr/>
          <p:nvPr/>
        </p:nvPicPr>
        <p:blipFill>
          <a:blip r:embed="rId4"/>
          <a:srcRect l="51169" t="4835" b="80959"/>
          <a:stretch/>
        </p:blipFill>
        <p:spPr>
          <a:xfrm rot="10800000">
            <a:off x="7504920" y="4482000"/>
            <a:ext cx="2329200" cy="661320"/>
          </a:xfrm>
          <a:prstGeom prst="rect">
            <a:avLst/>
          </a:prstGeom>
          <a:ln w="0">
            <a:noFill/>
          </a:ln>
        </p:spPr>
      </p:pic>
      <p:sp>
        <p:nvSpPr>
          <p:cNvPr id="303" name="Google Shape;491;p21"/>
          <p:cNvSpPr/>
          <p:nvPr/>
        </p:nvSpPr>
        <p:spPr>
          <a:xfrm>
            <a:off x="8473680" y="328788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304" name="Google Shape;492;p21"/>
          <p:cNvGrpSpPr/>
          <p:nvPr/>
        </p:nvGrpSpPr>
        <p:grpSpPr>
          <a:xfrm>
            <a:off x="-411480" y="1022760"/>
            <a:ext cx="9966600" cy="3410280"/>
            <a:chOff x="-411480" y="1022760"/>
            <a:chExt cx="9966600" cy="3410280"/>
          </a:xfrm>
        </p:grpSpPr>
        <p:grpSp>
          <p:nvGrpSpPr>
            <p:cNvPr id="305" name="Google Shape;493;p21"/>
            <p:cNvGrpSpPr/>
            <p:nvPr/>
          </p:nvGrpSpPr>
          <p:grpSpPr>
            <a:xfrm>
              <a:off x="-411480" y="1022760"/>
              <a:ext cx="822600" cy="822600"/>
              <a:chOff x="-411480" y="1022760"/>
              <a:chExt cx="822600" cy="822600"/>
            </a:xfrm>
          </p:grpSpPr>
          <p:sp>
            <p:nvSpPr>
              <p:cNvPr id="306" name="Google Shape;494;p21"/>
              <p:cNvSpPr/>
              <p:nvPr/>
            </p:nvSpPr>
            <p:spPr>
              <a:xfrm>
                <a:off x="-411480" y="102276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07" name="Google Shape;495;p21"/>
              <p:cNvSpPr/>
              <p:nvPr/>
            </p:nvSpPr>
            <p:spPr>
              <a:xfrm>
                <a:off x="-369000" y="106524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08" name="Google Shape;496;p21"/>
              <p:cNvSpPr/>
              <p:nvPr/>
            </p:nvSpPr>
            <p:spPr>
              <a:xfrm>
                <a:off x="-329400" y="11048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09" name="Google Shape;497;p21"/>
              <p:cNvSpPr/>
              <p:nvPr/>
            </p:nvSpPr>
            <p:spPr>
              <a:xfrm>
                <a:off x="-288000" y="114624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10" name="Google Shape;498;p21"/>
              <p:cNvSpPr/>
              <p:nvPr/>
            </p:nvSpPr>
            <p:spPr>
              <a:xfrm>
                <a:off x="-246960" y="118728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11" name="Google Shape;499;p21"/>
              <p:cNvSpPr/>
              <p:nvPr/>
            </p:nvSpPr>
            <p:spPr>
              <a:xfrm>
                <a:off x="-205920" y="122832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12" name="Google Shape;500;p21"/>
              <p:cNvSpPr/>
              <p:nvPr/>
            </p:nvSpPr>
            <p:spPr>
              <a:xfrm>
                <a:off x="-160200" y="127404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13" name="Google Shape;501;p21"/>
              <p:cNvSpPr/>
              <p:nvPr/>
            </p:nvSpPr>
            <p:spPr>
              <a:xfrm>
                <a:off x="-114480" y="132012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314" name="Google Shape;502;p21"/>
            <p:cNvGrpSpPr/>
            <p:nvPr/>
          </p:nvGrpSpPr>
          <p:grpSpPr>
            <a:xfrm>
              <a:off x="8732520" y="3610440"/>
              <a:ext cx="822600" cy="822600"/>
              <a:chOff x="8732520" y="3610440"/>
              <a:chExt cx="822600" cy="822600"/>
            </a:xfrm>
          </p:grpSpPr>
          <p:sp>
            <p:nvSpPr>
              <p:cNvPr id="315" name="Google Shape;503;p21"/>
              <p:cNvSpPr/>
              <p:nvPr/>
            </p:nvSpPr>
            <p:spPr>
              <a:xfrm>
                <a:off x="8732520" y="361044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16" name="Google Shape;504;p21"/>
              <p:cNvSpPr/>
              <p:nvPr/>
            </p:nvSpPr>
            <p:spPr>
              <a:xfrm>
                <a:off x="8775000" y="365292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17" name="Google Shape;505;p21"/>
              <p:cNvSpPr/>
              <p:nvPr/>
            </p:nvSpPr>
            <p:spPr>
              <a:xfrm>
                <a:off x="8814600" y="36925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18" name="Google Shape;506;p21"/>
              <p:cNvSpPr/>
              <p:nvPr/>
            </p:nvSpPr>
            <p:spPr>
              <a:xfrm>
                <a:off x="8856000" y="373392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19" name="Google Shape;507;p21"/>
              <p:cNvSpPr/>
              <p:nvPr/>
            </p:nvSpPr>
            <p:spPr>
              <a:xfrm>
                <a:off x="8897040" y="377496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20" name="Google Shape;508;p21"/>
              <p:cNvSpPr/>
              <p:nvPr/>
            </p:nvSpPr>
            <p:spPr>
              <a:xfrm>
                <a:off x="8938080" y="381600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21" name="Google Shape;509;p21"/>
              <p:cNvSpPr/>
              <p:nvPr/>
            </p:nvSpPr>
            <p:spPr>
              <a:xfrm>
                <a:off x="8983800" y="386172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22" name="Google Shape;510;p21"/>
              <p:cNvSpPr/>
              <p:nvPr/>
            </p:nvSpPr>
            <p:spPr>
              <a:xfrm>
                <a:off x="9029880" y="390780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pic>
        <p:nvPicPr>
          <p:cNvPr id="323" name="Google Shape;511;p21"/>
          <p:cNvPicPr/>
          <p:nvPr/>
        </p:nvPicPr>
        <p:blipFill>
          <a:blip r:embed="rId5"/>
          <a:srcRect l="10330" t="19134" r="12747" b="11417"/>
          <a:stretch/>
        </p:blipFill>
        <p:spPr>
          <a:xfrm rot="16974600">
            <a:off x="-937440" y="-789480"/>
            <a:ext cx="2367000" cy="2086920"/>
          </a:xfrm>
          <a:prstGeom prst="rect">
            <a:avLst/>
          </a:prstGeom>
          <a:ln w="0">
            <a:noFill/>
          </a:ln>
        </p:spPr>
      </p:pic>
      <p:sp>
        <p:nvSpPr>
          <p:cNvPr id="324"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71000"/>
            <a:lum/>
          </a:blip>
          <a:srcRect/>
          <a:stretch>
            <a:fillRect t="-9000" b="-9000"/>
          </a:stretch>
        </a:blipFill>
        <a:effectLst/>
      </p:bgPr>
    </p:bg>
    <p:spTree>
      <p:nvGrpSpPr>
        <p:cNvPr id="1" name=""/>
        <p:cNvGrpSpPr/>
        <p:nvPr/>
      </p:nvGrpSpPr>
      <p:grpSpPr>
        <a:xfrm>
          <a:off x="0" y="0"/>
          <a:ext cx="0" cy="0"/>
          <a:chOff x="0" y="0"/>
          <a:chExt cx="0" cy="0"/>
        </a:xfrm>
      </p:grpSpPr>
      <p:grpSp>
        <p:nvGrpSpPr>
          <p:cNvPr id="325" name="Google Shape;513;p22"/>
          <p:cNvGrpSpPr/>
          <p:nvPr/>
        </p:nvGrpSpPr>
        <p:grpSpPr>
          <a:xfrm>
            <a:off x="167040" y="1776240"/>
            <a:ext cx="8710920" cy="1826280"/>
            <a:chOff x="167040" y="1776240"/>
            <a:chExt cx="8710920" cy="1826280"/>
          </a:xfrm>
        </p:grpSpPr>
        <p:sp>
          <p:nvSpPr>
            <p:cNvPr id="326" name="Google Shape;514;p22"/>
            <p:cNvSpPr/>
            <p:nvPr/>
          </p:nvSpPr>
          <p:spPr>
            <a:xfrm flipH="1">
              <a:off x="8603640" y="332856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27" name="Google Shape;515;p22"/>
            <p:cNvSpPr/>
            <p:nvPr/>
          </p:nvSpPr>
          <p:spPr>
            <a:xfrm flipH="1">
              <a:off x="166680" y="177624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328"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329" name="Google Shape;521;p22"/>
          <p:cNvPicPr/>
          <p:nvPr/>
        </p:nvPicPr>
        <p:blipFill>
          <a:blip r:embed="rId4">
            <a:alphaModFix amt="58000"/>
          </a:blip>
          <a:srcRect l="2380" r="54203" b="55966"/>
          <a:stretch/>
        </p:blipFill>
        <p:spPr>
          <a:xfrm rot="3477600">
            <a:off x="-1038960" y="-1529280"/>
            <a:ext cx="2688120" cy="2648160"/>
          </a:xfrm>
          <a:prstGeom prst="rect">
            <a:avLst/>
          </a:prstGeom>
          <a:ln w="0">
            <a:noFill/>
          </a:ln>
        </p:spPr>
      </p:pic>
      <p:pic>
        <p:nvPicPr>
          <p:cNvPr id="330" name="Google Shape;522;p22"/>
          <p:cNvPicPr/>
          <p:nvPr/>
        </p:nvPicPr>
        <p:blipFill>
          <a:blip r:embed="rId5"/>
          <a:srcRect l="12358" t="17954" r="14903" b="23637"/>
          <a:stretch/>
        </p:blipFill>
        <p:spPr>
          <a:xfrm rot="8714400">
            <a:off x="7651440" y="3826800"/>
            <a:ext cx="2670480" cy="2097000"/>
          </a:xfrm>
          <a:prstGeom prst="rect">
            <a:avLst/>
          </a:prstGeom>
          <a:ln w="0">
            <a:noFill/>
          </a:ln>
        </p:spPr>
      </p:pic>
      <p:grpSp>
        <p:nvGrpSpPr>
          <p:cNvPr id="331" name="Google Shape;523;p22"/>
          <p:cNvGrpSpPr/>
          <p:nvPr/>
        </p:nvGrpSpPr>
        <p:grpSpPr>
          <a:xfrm>
            <a:off x="-590760" y="617040"/>
            <a:ext cx="10135080" cy="2576160"/>
            <a:chOff x="-590760" y="617040"/>
            <a:chExt cx="10135080" cy="2576160"/>
          </a:xfrm>
        </p:grpSpPr>
        <p:grpSp>
          <p:nvGrpSpPr>
            <p:cNvPr id="332" name="Google Shape;524;p22"/>
            <p:cNvGrpSpPr/>
            <p:nvPr/>
          </p:nvGrpSpPr>
          <p:grpSpPr>
            <a:xfrm>
              <a:off x="-590760" y="617040"/>
              <a:ext cx="1096560" cy="1096560"/>
              <a:chOff x="-590760" y="617040"/>
              <a:chExt cx="1096560" cy="1096560"/>
            </a:xfrm>
          </p:grpSpPr>
          <p:sp>
            <p:nvSpPr>
              <p:cNvPr id="333" name="Google Shape;525;p22"/>
              <p:cNvSpPr/>
              <p:nvPr/>
            </p:nvSpPr>
            <p:spPr>
              <a:xfrm>
                <a:off x="-590760" y="61704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34" name="Google Shape;526;p22"/>
              <p:cNvSpPr/>
              <p:nvPr/>
            </p:nvSpPr>
            <p:spPr>
              <a:xfrm>
                <a:off x="-534240" y="67356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35" name="Google Shape;527;p22"/>
              <p:cNvSpPr/>
              <p:nvPr/>
            </p:nvSpPr>
            <p:spPr>
              <a:xfrm>
                <a:off x="-481320" y="72648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36" name="Google Shape;528;p22"/>
              <p:cNvSpPr/>
              <p:nvPr/>
            </p:nvSpPr>
            <p:spPr>
              <a:xfrm>
                <a:off x="-426240" y="78156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37" name="Google Shape;529;p22"/>
              <p:cNvSpPr/>
              <p:nvPr/>
            </p:nvSpPr>
            <p:spPr>
              <a:xfrm>
                <a:off x="-371520" y="8362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38" name="Google Shape;530;p22"/>
              <p:cNvSpPr/>
              <p:nvPr/>
            </p:nvSpPr>
            <p:spPr>
              <a:xfrm>
                <a:off x="-316800" y="89100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39" name="Google Shape;531;p22"/>
              <p:cNvSpPr/>
              <p:nvPr/>
            </p:nvSpPr>
            <p:spPr>
              <a:xfrm>
                <a:off x="-255600" y="95220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40" name="Google Shape;532;p22"/>
              <p:cNvSpPr/>
              <p:nvPr/>
            </p:nvSpPr>
            <p:spPr>
              <a:xfrm>
                <a:off x="-194760" y="101304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341" name="Google Shape;533;p22"/>
            <p:cNvGrpSpPr/>
            <p:nvPr/>
          </p:nvGrpSpPr>
          <p:grpSpPr>
            <a:xfrm>
              <a:off x="8721720" y="2370600"/>
              <a:ext cx="822600" cy="822600"/>
              <a:chOff x="8721720" y="2370600"/>
              <a:chExt cx="822600" cy="822600"/>
            </a:xfrm>
          </p:grpSpPr>
          <p:sp>
            <p:nvSpPr>
              <p:cNvPr id="342" name="Google Shape;534;p22"/>
              <p:cNvSpPr/>
              <p:nvPr/>
            </p:nvSpPr>
            <p:spPr>
              <a:xfrm>
                <a:off x="8721720" y="237060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43" name="Google Shape;535;p22"/>
              <p:cNvSpPr/>
              <p:nvPr/>
            </p:nvSpPr>
            <p:spPr>
              <a:xfrm>
                <a:off x="8764200" y="241308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44" name="Google Shape;536;p22"/>
              <p:cNvSpPr/>
              <p:nvPr/>
            </p:nvSpPr>
            <p:spPr>
              <a:xfrm>
                <a:off x="8803800" y="24530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45" name="Google Shape;537;p22"/>
              <p:cNvSpPr/>
              <p:nvPr/>
            </p:nvSpPr>
            <p:spPr>
              <a:xfrm>
                <a:off x="8845200" y="249408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46" name="Google Shape;538;p22"/>
              <p:cNvSpPr/>
              <p:nvPr/>
            </p:nvSpPr>
            <p:spPr>
              <a:xfrm>
                <a:off x="8886240" y="253548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47" name="Google Shape;539;p22"/>
              <p:cNvSpPr/>
              <p:nvPr/>
            </p:nvSpPr>
            <p:spPr>
              <a:xfrm>
                <a:off x="8927280" y="257652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48" name="Google Shape;540;p22"/>
              <p:cNvSpPr/>
              <p:nvPr/>
            </p:nvSpPr>
            <p:spPr>
              <a:xfrm>
                <a:off x="8973000" y="262224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49" name="Google Shape;541;p22"/>
              <p:cNvSpPr/>
              <p:nvPr/>
            </p:nvSpPr>
            <p:spPr>
              <a:xfrm>
                <a:off x="9018720" y="266796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71000"/>
            <a:lum/>
          </a:blip>
          <a:srcRect/>
          <a:stretch>
            <a:fillRect t="-9000" b="-9000"/>
          </a:stretch>
        </a:blipFill>
        <a:effectLst/>
      </p:bgPr>
    </p:bg>
    <p:spTree>
      <p:nvGrpSpPr>
        <p:cNvPr id="1" name=""/>
        <p:cNvGrpSpPr/>
        <p:nvPr/>
      </p:nvGrpSpPr>
      <p:grpSpPr>
        <a:xfrm>
          <a:off x="0" y="0"/>
          <a:ext cx="0" cy="0"/>
          <a:chOff x="0" y="0"/>
          <a:chExt cx="0" cy="0"/>
        </a:xfrm>
      </p:grpSpPr>
      <p:sp>
        <p:nvSpPr>
          <p:cNvPr id="350"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351" name="Google Shape;546;p23"/>
          <p:cNvSpPr/>
          <p:nvPr/>
        </p:nvSpPr>
        <p:spPr>
          <a:xfrm>
            <a:off x="8623440" y="324468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352" name="Google Shape;547;p23"/>
          <p:cNvGrpSpPr/>
          <p:nvPr/>
        </p:nvGrpSpPr>
        <p:grpSpPr>
          <a:xfrm>
            <a:off x="1340640" y="4840920"/>
            <a:ext cx="273960" cy="32400"/>
            <a:chOff x="1340640" y="4840920"/>
            <a:chExt cx="273960" cy="32400"/>
          </a:xfrm>
        </p:grpSpPr>
        <p:sp>
          <p:nvSpPr>
            <p:cNvPr id="353" name="Google Shape;548;p23"/>
            <p:cNvSpPr/>
            <p:nvPr/>
          </p:nvSpPr>
          <p:spPr>
            <a:xfrm>
              <a:off x="1340640" y="484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54" name="Google Shape;549;p23"/>
            <p:cNvSpPr/>
            <p:nvPr/>
          </p:nvSpPr>
          <p:spPr>
            <a:xfrm>
              <a:off x="1401120" y="484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55" name="Google Shape;550;p23"/>
            <p:cNvSpPr/>
            <p:nvPr/>
          </p:nvSpPr>
          <p:spPr>
            <a:xfrm>
              <a:off x="1461600" y="484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56" name="Google Shape;551;p23"/>
            <p:cNvSpPr/>
            <p:nvPr/>
          </p:nvSpPr>
          <p:spPr>
            <a:xfrm>
              <a:off x="1522080" y="484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57" name="Google Shape;552;p23"/>
            <p:cNvSpPr/>
            <p:nvPr/>
          </p:nvSpPr>
          <p:spPr>
            <a:xfrm>
              <a:off x="1582200" y="484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358" name="Google Shape;553;p23"/>
          <p:cNvGrpSpPr/>
          <p:nvPr/>
        </p:nvGrpSpPr>
        <p:grpSpPr>
          <a:xfrm>
            <a:off x="-604800" y="3378960"/>
            <a:ext cx="8799840" cy="2047680"/>
            <a:chOff x="-604800" y="3378960"/>
            <a:chExt cx="8799840" cy="2047680"/>
          </a:xfrm>
        </p:grpSpPr>
        <p:grpSp>
          <p:nvGrpSpPr>
            <p:cNvPr id="359" name="Google Shape;554;p23"/>
            <p:cNvGrpSpPr/>
            <p:nvPr/>
          </p:nvGrpSpPr>
          <p:grpSpPr>
            <a:xfrm>
              <a:off x="7372440" y="4604040"/>
              <a:ext cx="822600" cy="822600"/>
              <a:chOff x="7372440" y="4604040"/>
              <a:chExt cx="822600" cy="822600"/>
            </a:xfrm>
          </p:grpSpPr>
          <p:sp>
            <p:nvSpPr>
              <p:cNvPr id="360" name="Google Shape;555;p23"/>
              <p:cNvSpPr/>
              <p:nvPr/>
            </p:nvSpPr>
            <p:spPr>
              <a:xfrm>
                <a:off x="7372440" y="460404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61" name="Google Shape;556;p23"/>
              <p:cNvSpPr/>
              <p:nvPr/>
            </p:nvSpPr>
            <p:spPr>
              <a:xfrm>
                <a:off x="7414920" y="464652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62" name="Google Shape;557;p23"/>
              <p:cNvSpPr/>
              <p:nvPr/>
            </p:nvSpPr>
            <p:spPr>
              <a:xfrm>
                <a:off x="7454520" y="46861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63" name="Google Shape;558;p23"/>
              <p:cNvSpPr/>
              <p:nvPr/>
            </p:nvSpPr>
            <p:spPr>
              <a:xfrm>
                <a:off x="7495920" y="472752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64" name="Google Shape;559;p23"/>
              <p:cNvSpPr/>
              <p:nvPr/>
            </p:nvSpPr>
            <p:spPr>
              <a:xfrm>
                <a:off x="7536960" y="476856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65" name="Google Shape;560;p23"/>
              <p:cNvSpPr/>
              <p:nvPr/>
            </p:nvSpPr>
            <p:spPr>
              <a:xfrm>
                <a:off x="7578000" y="480960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66" name="Google Shape;561;p23"/>
              <p:cNvSpPr/>
              <p:nvPr/>
            </p:nvSpPr>
            <p:spPr>
              <a:xfrm>
                <a:off x="7623720" y="485532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67" name="Google Shape;562;p23"/>
              <p:cNvSpPr/>
              <p:nvPr/>
            </p:nvSpPr>
            <p:spPr>
              <a:xfrm>
                <a:off x="7669440" y="490104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368" name="Google Shape;563;p23"/>
            <p:cNvGrpSpPr/>
            <p:nvPr/>
          </p:nvGrpSpPr>
          <p:grpSpPr>
            <a:xfrm>
              <a:off x="-604800" y="3378960"/>
              <a:ext cx="1096560" cy="1096560"/>
              <a:chOff x="-604800" y="3378960"/>
              <a:chExt cx="1096560" cy="1096560"/>
            </a:xfrm>
          </p:grpSpPr>
          <p:sp>
            <p:nvSpPr>
              <p:cNvPr id="369" name="Google Shape;564;p23"/>
              <p:cNvSpPr/>
              <p:nvPr/>
            </p:nvSpPr>
            <p:spPr>
              <a:xfrm>
                <a:off x="-604800" y="337896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70" name="Google Shape;565;p23"/>
              <p:cNvSpPr/>
              <p:nvPr/>
            </p:nvSpPr>
            <p:spPr>
              <a:xfrm>
                <a:off x="-548280" y="343548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71" name="Google Shape;566;p23"/>
              <p:cNvSpPr/>
              <p:nvPr/>
            </p:nvSpPr>
            <p:spPr>
              <a:xfrm>
                <a:off x="-495000" y="348876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72" name="Google Shape;567;p23"/>
              <p:cNvSpPr/>
              <p:nvPr/>
            </p:nvSpPr>
            <p:spPr>
              <a:xfrm>
                <a:off x="-440280" y="354348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73" name="Google Shape;568;p23"/>
              <p:cNvSpPr/>
              <p:nvPr/>
            </p:nvSpPr>
            <p:spPr>
              <a:xfrm>
                <a:off x="-385200" y="359856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74" name="Google Shape;569;p23"/>
              <p:cNvSpPr/>
              <p:nvPr/>
            </p:nvSpPr>
            <p:spPr>
              <a:xfrm>
                <a:off x="-330480" y="365328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75" name="Google Shape;570;p23"/>
              <p:cNvSpPr/>
              <p:nvPr/>
            </p:nvSpPr>
            <p:spPr>
              <a:xfrm>
                <a:off x="-269640" y="371412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76" name="Google Shape;571;p23"/>
              <p:cNvSpPr/>
              <p:nvPr/>
            </p:nvSpPr>
            <p:spPr>
              <a:xfrm>
                <a:off x="-208440" y="377532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pic>
        <p:nvPicPr>
          <p:cNvPr id="377" name="Google Shape;572;p23"/>
          <p:cNvPicPr/>
          <p:nvPr/>
        </p:nvPicPr>
        <p:blipFill>
          <a:blip r:embed="rId4"/>
          <a:srcRect l="13851" t="18886" r="14190" b="15033"/>
          <a:stretch/>
        </p:blipFill>
        <p:spPr>
          <a:xfrm rot="996000">
            <a:off x="-1123200" y="3797640"/>
            <a:ext cx="2406960" cy="2158920"/>
          </a:xfrm>
          <a:prstGeom prst="rect">
            <a:avLst/>
          </a:prstGeom>
          <a:ln w="0">
            <a:noFill/>
          </a:ln>
        </p:spPr>
      </p:pic>
      <p:pic>
        <p:nvPicPr>
          <p:cNvPr id="378" name="Google Shape;573;p23"/>
          <p:cNvPicPr/>
          <p:nvPr/>
        </p:nvPicPr>
        <p:blipFill>
          <a:blip r:embed="rId5"/>
          <a:srcRect l="25238" r="24663"/>
          <a:stretch/>
        </p:blipFill>
        <p:spPr>
          <a:xfrm rot="9390600" flipH="1">
            <a:off x="7621920" y="3882600"/>
            <a:ext cx="2045160" cy="21589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71000"/>
            <a:lum/>
          </a:blip>
          <a:srcRect/>
          <a:stretch>
            <a:fillRect t="-9000" b="-9000"/>
          </a:stretch>
        </a:blipFill>
        <a:effectLst/>
      </p:bgPr>
    </p:bg>
    <p:spTree>
      <p:nvGrpSpPr>
        <p:cNvPr id="1" name=""/>
        <p:cNvGrpSpPr/>
        <p:nvPr/>
      </p:nvGrpSpPr>
      <p:grpSpPr>
        <a:xfrm>
          <a:off x="0" y="0"/>
          <a:ext cx="0" cy="0"/>
          <a:chOff x="0" y="0"/>
          <a:chExt cx="0" cy="0"/>
        </a:xfrm>
      </p:grpSpPr>
      <p:sp>
        <p:nvSpPr>
          <p:cNvPr id="379"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grpSp>
        <p:nvGrpSpPr>
          <p:cNvPr id="380" name="Google Shape;582;p24"/>
          <p:cNvGrpSpPr/>
          <p:nvPr/>
        </p:nvGrpSpPr>
        <p:grpSpPr>
          <a:xfrm>
            <a:off x="517320" y="3519720"/>
            <a:ext cx="32400" cy="273960"/>
            <a:chOff x="517320" y="3519720"/>
            <a:chExt cx="32400" cy="273960"/>
          </a:xfrm>
        </p:grpSpPr>
        <p:sp>
          <p:nvSpPr>
            <p:cNvPr id="381" name="Google Shape;583;p24"/>
            <p:cNvSpPr/>
            <p:nvPr/>
          </p:nvSpPr>
          <p:spPr>
            <a:xfrm rot="5400000">
              <a:off x="517320" y="35197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82" name="Google Shape;584;p24"/>
            <p:cNvSpPr/>
            <p:nvPr/>
          </p:nvSpPr>
          <p:spPr>
            <a:xfrm rot="5400000">
              <a:off x="517320" y="35802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83" name="Google Shape;585;p24"/>
            <p:cNvSpPr/>
            <p:nvPr/>
          </p:nvSpPr>
          <p:spPr>
            <a:xfrm rot="5400000">
              <a:off x="517320" y="36406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84" name="Google Shape;586;p24"/>
            <p:cNvSpPr/>
            <p:nvPr/>
          </p:nvSpPr>
          <p:spPr>
            <a:xfrm rot="5400000">
              <a:off x="517320" y="37011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85" name="Google Shape;587;p24"/>
            <p:cNvSpPr/>
            <p:nvPr/>
          </p:nvSpPr>
          <p:spPr>
            <a:xfrm rot="5400000">
              <a:off x="517320" y="37612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386" name="Google Shape;588;p24"/>
          <p:cNvSpPr/>
          <p:nvPr/>
        </p:nvSpPr>
        <p:spPr>
          <a:xfrm>
            <a:off x="8430840" y="0"/>
            <a:ext cx="731160" cy="767520"/>
          </a:xfrm>
          <a:prstGeom prst="star10">
            <a:avLst>
              <a:gd name="adj" fmla="val 17041"/>
              <a:gd name="hf" fmla="val 105146"/>
            </a:avLst>
          </a:prstGeom>
          <a:solidFill>
            <a:schemeClr val="accent2"/>
          </a:solidFill>
          <a:ln w="0">
            <a:noFill/>
          </a:ln>
        </p:spPr>
        <p:style>
          <a:lnRef idx="0">
            <a:scrgbClr r="0" g="0" b="0"/>
          </a:lnRef>
          <a:fillRef idx="0">
            <a:scrgbClr r="0" g="0" b="0"/>
          </a:fillRef>
          <a:effectRef idx="0">
            <a:scrgbClr r="0" g="0" b="0"/>
          </a:effectRef>
          <a:fontRef idx="minor"/>
        </p:style>
        <p:txBody>
          <a:bodyPr tIns="77040" bIns="770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87" name="Google Shape;589;p24"/>
          <p:cNvSpPr/>
          <p:nvPr/>
        </p:nvSpPr>
        <p:spPr>
          <a:xfrm>
            <a:off x="8430840" y="92340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388" name="Google Shape;590;p24"/>
          <p:cNvGrpSpPr/>
          <p:nvPr/>
        </p:nvGrpSpPr>
        <p:grpSpPr>
          <a:xfrm>
            <a:off x="-259200" y="1099080"/>
            <a:ext cx="9997200" cy="2495160"/>
            <a:chOff x="-259200" y="1099080"/>
            <a:chExt cx="9997200" cy="2495160"/>
          </a:xfrm>
        </p:grpSpPr>
        <p:grpSp>
          <p:nvGrpSpPr>
            <p:cNvPr id="389" name="Google Shape;591;p24"/>
            <p:cNvGrpSpPr/>
            <p:nvPr/>
          </p:nvGrpSpPr>
          <p:grpSpPr>
            <a:xfrm>
              <a:off x="-259200" y="2771640"/>
              <a:ext cx="822600" cy="822600"/>
              <a:chOff x="-259200" y="2771640"/>
              <a:chExt cx="822600" cy="822600"/>
            </a:xfrm>
          </p:grpSpPr>
          <p:sp>
            <p:nvSpPr>
              <p:cNvPr id="390" name="Google Shape;592;p24"/>
              <p:cNvSpPr/>
              <p:nvPr/>
            </p:nvSpPr>
            <p:spPr>
              <a:xfrm>
                <a:off x="-259200" y="277164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91" name="Google Shape;593;p24"/>
              <p:cNvSpPr/>
              <p:nvPr/>
            </p:nvSpPr>
            <p:spPr>
              <a:xfrm>
                <a:off x="-216720" y="281412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92" name="Google Shape;594;p24"/>
              <p:cNvSpPr/>
              <p:nvPr/>
            </p:nvSpPr>
            <p:spPr>
              <a:xfrm>
                <a:off x="-176760" y="28537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93" name="Google Shape;595;p24"/>
              <p:cNvSpPr/>
              <p:nvPr/>
            </p:nvSpPr>
            <p:spPr>
              <a:xfrm>
                <a:off x="-135720" y="289512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94" name="Google Shape;596;p24"/>
              <p:cNvSpPr/>
              <p:nvPr/>
            </p:nvSpPr>
            <p:spPr>
              <a:xfrm>
                <a:off x="-94680" y="293616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95" name="Google Shape;597;p24"/>
              <p:cNvSpPr/>
              <p:nvPr/>
            </p:nvSpPr>
            <p:spPr>
              <a:xfrm>
                <a:off x="-53280" y="297720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96" name="Google Shape;598;p24"/>
              <p:cNvSpPr/>
              <p:nvPr/>
            </p:nvSpPr>
            <p:spPr>
              <a:xfrm>
                <a:off x="-7560" y="302292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97" name="Google Shape;599;p24"/>
              <p:cNvSpPr/>
              <p:nvPr/>
            </p:nvSpPr>
            <p:spPr>
              <a:xfrm>
                <a:off x="38160" y="306900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398" name="Google Shape;600;p24"/>
            <p:cNvGrpSpPr/>
            <p:nvPr/>
          </p:nvGrpSpPr>
          <p:grpSpPr>
            <a:xfrm>
              <a:off x="8641080" y="1099080"/>
              <a:ext cx="1096920" cy="1096920"/>
              <a:chOff x="8641080" y="1099080"/>
              <a:chExt cx="1096920" cy="1096920"/>
            </a:xfrm>
          </p:grpSpPr>
          <p:sp>
            <p:nvSpPr>
              <p:cNvPr id="399" name="Google Shape;601;p24"/>
              <p:cNvSpPr/>
              <p:nvPr/>
            </p:nvSpPr>
            <p:spPr>
              <a:xfrm>
                <a:off x="8641080" y="109908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00" name="Google Shape;602;p24"/>
              <p:cNvSpPr/>
              <p:nvPr/>
            </p:nvSpPr>
            <p:spPr>
              <a:xfrm>
                <a:off x="8697600" y="115560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01" name="Google Shape;603;p24"/>
              <p:cNvSpPr/>
              <p:nvPr/>
            </p:nvSpPr>
            <p:spPr>
              <a:xfrm>
                <a:off x="8750520" y="120852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02" name="Google Shape;604;p24"/>
              <p:cNvSpPr/>
              <p:nvPr/>
            </p:nvSpPr>
            <p:spPr>
              <a:xfrm>
                <a:off x="8805600" y="126360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03" name="Google Shape;605;p24"/>
              <p:cNvSpPr/>
              <p:nvPr/>
            </p:nvSpPr>
            <p:spPr>
              <a:xfrm>
                <a:off x="8860680" y="13183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04" name="Google Shape;606;p24"/>
              <p:cNvSpPr/>
              <p:nvPr/>
            </p:nvSpPr>
            <p:spPr>
              <a:xfrm>
                <a:off x="8915400" y="137304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05" name="Google Shape;607;p24"/>
              <p:cNvSpPr/>
              <p:nvPr/>
            </p:nvSpPr>
            <p:spPr>
              <a:xfrm>
                <a:off x="8976240" y="143424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06" name="Google Shape;608;p24"/>
              <p:cNvSpPr/>
              <p:nvPr/>
            </p:nvSpPr>
            <p:spPr>
              <a:xfrm>
                <a:off x="9037440" y="149508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pic>
        <p:nvPicPr>
          <p:cNvPr id="407" name="Google Shape;609;p24"/>
          <p:cNvPicPr/>
          <p:nvPr/>
        </p:nvPicPr>
        <p:blipFill>
          <a:blip r:embed="rId4"/>
          <a:srcRect l="21721" r="22381"/>
          <a:stretch/>
        </p:blipFill>
        <p:spPr>
          <a:xfrm>
            <a:off x="-729720" y="3156480"/>
            <a:ext cx="2075400" cy="19576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71000"/>
            <a:lum/>
          </a:blip>
          <a:srcRect/>
          <a:stretch>
            <a:fillRect t="-9000" b="-9000"/>
          </a:stretch>
        </a:blipFill>
        <a:effectLst/>
      </p:bgPr>
    </p:bg>
    <p:spTree>
      <p:nvGrpSpPr>
        <p:cNvPr id="1" name=""/>
        <p:cNvGrpSpPr/>
        <p:nvPr/>
      </p:nvGrpSpPr>
      <p:grpSpPr>
        <a:xfrm>
          <a:off x="0" y="0"/>
          <a:ext cx="0" cy="0"/>
          <a:chOff x="0" y="0"/>
          <a:chExt cx="0" cy="0"/>
        </a:xfrm>
      </p:grpSpPr>
      <p:pic>
        <p:nvPicPr>
          <p:cNvPr id="408" name="Google Shape;611;p25"/>
          <p:cNvPicPr/>
          <p:nvPr/>
        </p:nvPicPr>
        <p:blipFill>
          <a:blip r:embed="rId4">
            <a:alphaModFix amt="70000"/>
          </a:blip>
          <a:srcRect l="57128" t="18431" b="44949"/>
          <a:stretch/>
        </p:blipFill>
        <p:spPr>
          <a:xfrm rot="5669400" flipH="1">
            <a:off x="-828000" y="-713160"/>
            <a:ext cx="2148480" cy="1792080"/>
          </a:xfrm>
          <a:prstGeom prst="rect">
            <a:avLst/>
          </a:prstGeom>
          <a:ln w="0">
            <a:noFill/>
          </a:ln>
        </p:spPr>
      </p:pic>
      <p:sp>
        <p:nvSpPr>
          <p:cNvPr id="409" name="Google Shape;612;p25"/>
          <p:cNvSpPr/>
          <p:nvPr/>
        </p:nvSpPr>
        <p:spPr>
          <a:xfrm>
            <a:off x="8565120" y="301464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410" name="Google Shape;613;p25"/>
          <p:cNvGrpSpPr/>
          <p:nvPr/>
        </p:nvGrpSpPr>
        <p:grpSpPr>
          <a:xfrm>
            <a:off x="-411840" y="917640"/>
            <a:ext cx="10104120" cy="3541320"/>
            <a:chOff x="-411840" y="917640"/>
            <a:chExt cx="10104120" cy="3541320"/>
          </a:xfrm>
        </p:grpSpPr>
        <p:grpSp>
          <p:nvGrpSpPr>
            <p:cNvPr id="411" name="Google Shape;614;p25"/>
            <p:cNvGrpSpPr/>
            <p:nvPr/>
          </p:nvGrpSpPr>
          <p:grpSpPr>
            <a:xfrm>
              <a:off x="8595360" y="3362040"/>
              <a:ext cx="1096920" cy="1096920"/>
              <a:chOff x="8595360" y="3362040"/>
              <a:chExt cx="1096920" cy="1096920"/>
            </a:xfrm>
          </p:grpSpPr>
          <p:sp>
            <p:nvSpPr>
              <p:cNvPr id="412" name="Google Shape;615;p25"/>
              <p:cNvSpPr/>
              <p:nvPr/>
            </p:nvSpPr>
            <p:spPr>
              <a:xfrm>
                <a:off x="8595360" y="336204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13" name="Google Shape;616;p25"/>
              <p:cNvSpPr/>
              <p:nvPr/>
            </p:nvSpPr>
            <p:spPr>
              <a:xfrm>
                <a:off x="8651880" y="341856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14" name="Google Shape;617;p25"/>
              <p:cNvSpPr/>
              <p:nvPr/>
            </p:nvSpPr>
            <p:spPr>
              <a:xfrm>
                <a:off x="8704800" y="347148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15" name="Google Shape;618;p25"/>
              <p:cNvSpPr/>
              <p:nvPr/>
            </p:nvSpPr>
            <p:spPr>
              <a:xfrm>
                <a:off x="8759880" y="352656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16" name="Google Shape;619;p25"/>
              <p:cNvSpPr/>
              <p:nvPr/>
            </p:nvSpPr>
            <p:spPr>
              <a:xfrm>
                <a:off x="8814960" y="35812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17" name="Google Shape;620;p25"/>
              <p:cNvSpPr/>
              <p:nvPr/>
            </p:nvSpPr>
            <p:spPr>
              <a:xfrm>
                <a:off x="8869680" y="363600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18" name="Google Shape;621;p25"/>
              <p:cNvSpPr/>
              <p:nvPr/>
            </p:nvSpPr>
            <p:spPr>
              <a:xfrm>
                <a:off x="8930520" y="369720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19" name="Google Shape;622;p25"/>
              <p:cNvSpPr/>
              <p:nvPr/>
            </p:nvSpPr>
            <p:spPr>
              <a:xfrm>
                <a:off x="8991720" y="375804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420" name="Google Shape;623;p25"/>
            <p:cNvGrpSpPr/>
            <p:nvPr/>
          </p:nvGrpSpPr>
          <p:grpSpPr>
            <a:xfrm>
              <a:off x="-411840" y="917640"/>
              <a:ext cx="822600" cy="822600"/>
              <a:chOff x="-411840" y="917640"/>
              <a:chExt cx="822600" cy="822600"/>
            </a:xfrm>
          </p:grpSpPr>
          <p:sp>
            <p:nvSpPr>
              <p:cNvPr id="421" name="Google Shape;624;p25"/>
              <p:cNvSpPr/>
              <p:nvPr/>
            </p:nvSpPr>
            <p:spPr>
              <a:xfrm>
                <a:off x="-411840" y="91764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22" name="Google Shape;625;p25"/>
              <p:cNvSpPr/>
              <p:nvPr/>
            </p:nvSpPr>
            <p:spPr>
              <a:xfrm>
                <a:off x="-369360" y="96012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23" name="Google Shape;626;p25"/>
              <p:cNvSpPr/>
              <p:nvPr/>
            </p:nvSpPr>
            <p:spPr>
              <a:xfrm>
                <a:off x="-329760" y="10000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24" name="Google Shape;627;p25"/>
              <p:cNvSpPr/>
              <p:nvPr/>
            </p:nvSpPr>
            <p:spPr>
              <a:xfrm>
                <a:off x="-288360" y="104112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25" name="Google Shape;628;p25"/>
              <p:cNvSpPr/>
              <p:nvPr/>
            </p:nvSpPr>
            <p:spPr>
              <a:xfrm>
                <a:off x="-247320" y="108216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26" name="Google Shape;629;p25"/>
              <p:cNvSpPr/>
              <p:nvPr/>
            </p:nvSpPr>
            <p:spPr>
              <a:xfrm>
                <a:off x="-206280" y="112356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27" name="Google Shape;630;p25"/>
              <p:cNvSpPr/>
              <p:nvPr/>
            </p:nvSpPr>
            <p:spPr>
              <a:xfrm>
                <a:off x="-160560" y="116928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28" name="Google Shape;631;p25"/>
              <p:cNvSpPr/>
              <p:nvPr/>
            </p:nvSpPr>
            <p:spPr>
              <a:xfrm>
                <a:off x="-114840" y="121500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sp>
        <p:nvSpPr>
          <p:cNvPr id="429"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grpSp>
        <p:nvGrpSpPr>
          <p:cNvPr id="430" name="Google Shape;641;p25"/>
          <p:cNvGrpSpPr/>
          <p:nvPr/>
        </p:nvGrpSpPr>
        <p:grpSpPr>
          <a:xfrm>
            <a:off x="461160" y="1690920"/>
            <a:ext cx="32400" cy="273960"/>
            <a:chOff x="461160" y="1690920"/>
            <a:chExt cx="32400" cy="273960"/>
          </a:xfrm>
        </p:grpSpPr>
        <p:sp>
          <p:nvSpPr>
            <p:cNvPr id="431" name="Google Shape;642;p25"/>
            <p:cNvSpPr/>
            <p:nvPr/>
          </p:nvSpPr>
          <p:spPr>
            <a:xfrm rot="5400000">
              <a:off x="461160" y="169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32" name="Google Shape;643;p25"/>
            <p:cNvSpPr/>
            <p:nvPr/>
          </p:nvSpPr>
          <p:spPr>
            <a:xfrm rot="5400000">
              <a:off x="461160" y="17514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33" name="Google Shape;644;p25"/>
            <p:cNvSpPr/>
            <p:nvPr/>
          </p:nvSpPr>
          <p:spPr>
            <a:xfrm rot="5400000">
              <a:off x="461160" y="18118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34" name="Google Shape;645;p25"/>
            <p:cNvSpPr/>
            <p:nvPr/>
          </p:nvSpPr>
          <p:spPr>
            <a:xfrm rot="5400000">
              <a:off x="461160" y="18723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35" name="Google Shape;646;p25"/>
            <p:cNvSpPr/>
            <p:nvPr/>
          </p:nvSpPr>
          <p:spPr>
            <a:xfrm rot="5400000">
              <a:off x="461160" y="19324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pic>
        <p:nvPicPr>
          <p:cNvPr id="436" name="Google Shape;647;p25"/>
          <p:cNvPicPr/>
          <p:nvPr/>
        </p:nvPicPr>
        <p:blipFill>
          <a:blip r:embed="rId5"/>
          <a:srcRect l="14452" r="15323"/>
          <a:stretch/>
        </p:blipFill>
        <p:spPr>
          <a:xfrm flipH="1">
            <a:off x="7765560" y="3418560"/>
            <a:ext cx="2697120" cy="202536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71000"/>
            <a:lum/>
          </a:blip>
          <a:srcRect/>
          <a:stretch>
            <a:fillRect t="-9000" b="-9000"/>
          </a:stretch>
        </a:blipFill>
        <a:effectLst/>
      </p:bgPr>
    </p:bg>
    <p:spTree>
      <p:nvGrpSpPr>
        <p:cNvPr id="1" name=""/>
        <p:cNvGrpSpPr/>
        <p:nvPr/>
      </p:nvGrpSpPr>
      <p:grpSpPr>
        <a:xfrm>
          <a:off x="0" y="0"/>
          <a:ext cx="0" cy="0"/>
          <a:chOff x="0" y="0"/>
          <a:chExt cx="0" cy="0"/>
        </a:xfrm>
      </p:grpSpPr>
      <p:grpSp>
        <p:nvGrpSpPr>
          <p:cNvPr id="437" name="Google Shape;649;p26"/>
          <p:cNvGrpSpPr/>
          <p:nvPr/>
        </p:nvGrpSpPr>
        <p:grpSpPr>
          <a:xfrm>
            <a:off x="-548640" y="666720"/>
            <a:ext cx="9762120" cy="1166760"/>
            <a:chOff x="-548640" y="666720"/>
            <a:chExt cx="9762120" cy="1166760"/>
          </a:xfrm>
        </p:grpSpPr>
        <p:grpSp>
          <p:nvGrpSpPr>
            <p:cNvPr id="438" name="Google Shape;650;p26"/>
            <p:cNvGrpSpPr/>
            <p:nvPr/>
          </p:nvGrpSpPr>
          <p:grpSpPr>
            <a:xfrm>
              <a:off x="8390880" y="1010880"/>
              <a:ext cx="822600" cy="822600"/>
              <a:chOff x="8390880" y="1010880"/>
              <a:chExt cx="822600" cy="822600"/>
            </a:xfrm>
          </p:grpSpPr>
          <p:sp>
            <p:nvSpPr>
              <p:cNvPr id="439" name="Google Shape;651;p26"/>
              <p:cNvSpPr/>
              <p:nvPr/>
            </p:nvSpPr>
            <p:spPr>
              <a:xfrm flipV="1">
                <a:off x="8390880" y="101052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40" name="Google Shape;652;p26"/>
              <p:cNvSpPr/>
              <p:nvPr/>
            </p:nvSpPr>
            <p:spPr>
              <a:xfrm flipV="1">
                <a:off x="8433360" y="105300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41" name="Google Shape;653;p26"/>
              <p:cNvSpPr/>
              <p:nvPr/>
            </p:nvSpPr>
            <p:spPr>
              <a:xfrm flipV="1">
                <a:off x="8472960" y="10933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42" name="Google Shape;654;p26"/>
              <p:cNvSpPr/>
              <p:nvPr/>
            </p:nvSpPr>
            <p:spPr>
              <a:xfrm flipV="1">
                <a:off x="8514360" y="113400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43" name="Google Shape;655;p26"/>
              <p:cNvSpPr/>
              <p:nvPr/>
            </p:nvSpPr>
            <p:spPr>
              <a:xfrm flipV="1">
                <a:off x="8555400" y="117504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44" name="Google Shape;656;p26"/>
              <p:cNvSpPr/>
              <p:nvPr/>
            </p:nvSpPr>
            <p:spPr>
              <a:xfrm flipV="1">
                <a:off x="8596440" y="121680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45" name="Google Shape;657;p26"/>
              <p:cNvSpPr/>
              <p:nvPr/>
            </p:nvSpPr>
            <p:spPr>
              <a:xfrm flipV="1">
                <a:off x="8642160" y="126252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46" name="Google Shape;658;p26"/>
              <p:cNvSpPr/>
              <p:nvPr/>
            </p:nvSpPr>
            <p:spPr>
              <a:xfrm flipV="1">
                <a:off x="8687880" y="130824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447" name="Google Shape;659;p26"/>
            <p:cNvGrpSpPr/>
            <p:nvPr/>
          </p:nvGrpSpPr>
          <p:grpSpPr>
            <a:xfrm>
              <a:off x="-548640" y="666720"/>
              <a:ext cx="1096560" cy="1096560"/>
              <a:chOff x="-548640" y="666720"/>
              <a:chExt cx="1096560" cy="1096560"/>
            </a:xfrm>
          </p:grpSpPr>
          <p:sp>
            <p:nvSpPr>
              <p:cNvPr id="448" name="Google Shape;660;p26"/>
              <p:cNvSpPr/>
              <p:nvPr/>
            </p:nvSpPr>
            <p:spPr>
              <a:xfrm flipV="1">
                <a:off x="-548280" y="66636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49" name="Google Shape;661;p26"/>
              <p:cNvSpPr/>
              <p:nvPr/>
            </p:nvSpPr>
            <p:spPr>
              <a:xfrm flipV="1">
                <a:off x="-491760" y="72288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50" name="Google Shape;662;p26"/>
              <p:cNvSpPr/>
              <p:nvPr/>
            </p:nvSpPr>
            <p:spPr>
              <a:xfrm flipV="1">
                <a:off x="-438480" y="77616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51" name="Google Shape;663;p26"/>
              <p:cNvSpPr/>
              <p:nvPr/>
            </p:nvSpPr>
            <p:spPr>
              <a:xfrm flipV="1">
                <a:off x="-383760" y="83124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52" name="Google Shape;664;p26"/>
              <p:cNvSpPr/>
              <p:nvPr/>
            </p:nvSpPr>
            <p:spPr>
              <a:xfrm flipV="1">
                <a:off x="-328680" y="88596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53" name="Google Shape;665;p26"/>
              <p:cNvSpPr/>
              <p:nvPr/>
            </p:nvSpPr>
            <p:spPr>
              <a:xfrm flipV="1">
                <a:off x="-273960" y="93996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54" name="Google Shape;666;p26"/>
              <p:cNvSpPr/>
              <p:nvPr/>
            </p:nvSpPr>
            <p:spPr>
              <a:xfrm flipV="1">
                <a:off x="-213120" y="100188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55" name="Google Shape;667;p26"/>
              <p:cNvSpPr/>
              <p:nvPr/>
            </p:nvSpPr>
            <p:spPr>
              <a:xfrm flipV="1">
                <a:off x="-151920" y="106272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sp>
        <p:nvSpPr>
          <p:cNvPr id="456"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457" name="Google Shape;681;p26"/>
          <p:cNvSpPr/>
          <p:nvPr/>
        </p:nvSpPr>
        <p:spPr>
          <a:xfrm rot="10800000" flipH="1">
            <a:off x="371520" y="177660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458" name="Google Shape;682;p26"/>
          <p:cNvGrpSpPr/>
          <p:nvPr/>
        </p:nvGrpSpPr>
        <p:grpSpPr>
          <a:xfrm>
            <a:off x="8688600" y="2053440"/>
            <a:ext cx="32400" cy="273960"/>
            <a:chOff x="8688600" y="2053440"/>
            <a:chExt cx="32400" cy="273960"/>
          </a:xfrm>
        </p:grpSpPr>
        <p:sp>
          <p:nvSpPr>
            <p:cNvPr id="459" name="Google Shape;683;p26"/>
            <p:cNvSpPr/>
            <p:nvPr/>
          </p:nvSpPr>
          <p:spPr>
            <a:xfrm rot="5400000" flipV="1">
              <a:off x="8688600" y="20534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60" name="Google Shape;684;p26"/>
            <p:cNvSpPr/>
            <p:nvPr/>
          </p:nvSpPr>
          <p:spPr>
            <a:xfrm rot="5400000" flipV="1">
              <a:off x="8688600" y="2113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61" name="Google Shape;685;p26"/>
            <p:cNvSpPr/>
            <p:nvPr/>
          </p:nvSpPr>
          <p:spPr>
            <a:xfrm rot="5400000" flipV="1">
              <a:off x="8688600" y="21744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62" name="Google Shape;686;p26"/>
            <p:cNvSpPr/>
            <p:nvPr/>
          </p:nvSpPr>
          <p:spPr>
            <a:xfrm rot="5400000" flipV="1">
              <a:off x="8688600" y="22348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63" name="Google Shape;687;p26"/>
            <p:cNvSpPr/>
            <p:nvPr/>
          </p:nvSpPr>
          <p:spPr>
            <a:xfrm rot="5400000" flipV="1">
              <a:off x="8688600" y="22950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pic>
        <p:nvPicPr>
          <p:cNvPr id="464" name="Google Shape;688;p26"/>
          <p:cNvPicPr/>
          <p:nvPr/>
        </p:nvPicPr>
        <p:blipFill>
          <a:blip r:embed="rId4"/>
          <a:srcRect l="25238" r="24663"/>
          <a:stretch/>
        </p:blipFill>
        <p:spPr>
          <a:xfrm rot="1409400">
            <a:off x="7878240" y="-898560"/>
            <a:ext cx="2045160" cy="2158920"/>
          </a:xfrm>
          <a:prstGeom prst="rect">
            <a:avLst/>
          </a:prstGeom>
          <a:ln w="0">
            <a:noFill/>
          </a:ln>
        </p:spPr>
      </p:pic>
      <p:pic>
        <p:nvPicPr>
          <p:cNvPr id="465" name="Google Shape;689;p26"/>
          <p:cNvPicPr/>
          <p:nvPr/>
        </p:nvPicPr>
        <p:blipFill>
          <a:blip r:embed="rId5"/>
          <a:srcRect l="13851" t="18886" r="14190" b="15033"/>
          <a:stretch/>
        </p:blipFill>
        <p:spPr>
          <a:xfrm rot="9804000" flipH="1">
            <a:off x="-1095480" y="-813600"/>
            <a:ext cx="2406960" cy="21589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71000"/>
            <a:lum/>
          </a:blip>
          <a:srcRect/>
          <a:stretch>
            <a:fillRect t="-9000" b="-9000"/>
          </a:stretch>
        </a:blipFill>
        <a:effectLst/>
      </p:bgPr>
    </p:bg>
    <p:spTree>
      <p:nvGrpSpPr>
        <p:cNvPr id="1" name=""/>
        <p:cNvGrpSpPr/>
        <p:nvPr/>
      </p:nvGrpSpPr>
      <p:grpSpPr>
        <a:xfrm>
          <a:off x="0" y="0"/>
          <a:ext cx="0" cy="0"/>
          <a:chOff x="0" y="0"/>
          <a:chExt cx="0" cy="0"/>
        </a:xfrm>
      </p:grpSpPr>
      <p:sp>
        <p:nvSpPr>
          <p:cNvPr id="466" name="PlaceHolder 1"/>
          <p:cNvSpPr>
            <a:spLocks noGrp="1"/>
          </p:cNvSpPr>
          <p:nvPr>
            <p:ph type="title"/>
          </p:nvPr>
        </p:nvSpPr>
        <p:spPr>
          <a:xfrm>
            <a:off x="3733920" y="618480"/>
            <a:ext cx="4696560" cy="768600"/>
          </a:xfrm>
          <a:prstGeom prst="rect">
            <a:avLst/>
          </a:prstGeom>
          <a:noFill/>
          <a:ln w="0">
            <a:noFill/>
          </a:ln>
        </p:spPr>
        <p:txBody>
          <a:bodyPr lIns="91440" tIns="91440" rIns="91440" bIns="91440" anchor="b">
            <a:noAutofit/>
          </a:bodyPr>
          <a:lstStyle/>
          <a:p>
            <a:pPr indent="0" algn="ctr">
              <a:lnSpc>
                <a:spcPct val="100000"/>
              </a:lnSpc>
              <a:buNone/>
            </a:pPr>
            <a:r>
              <a:rPr lang="fr-FR" sz="4500" b="0" strike="noStrike" spc="-1">
                <a:solidFill>
                  <a:schemeClr val="dk1"/>
                </a:solidFill>
                <a:latin typeface="DM Sans Medium"/>
                <a:ea typeface="DM Sans Medium"/>
              </a:rPr>
              <a:t>xx%</a:t>
            </a:r>
            <a:endParaRPr lang="fr-FR" sz="4500" b="0" strike="noStrike" spc="-1">
              <a:solidFill>
                <a:schemeClr val="dk1"/>
              </a:solidFill>
              <a:latin typeface="Arial"/>
            </a:endParaRPr>
          </a:p>
        </p:txBody>
      </p:sp>
      <p:sp>
        <p:nvSpPr>
          <p:cNvPr id="467" name="PlaceHolder 2"/>
          <p:cNvSpPr>
            <a:spLocks noGrp="1"/>
          </p:cNvSpPr>
          <p:nvPr>
            <p:ph type="title"/>
          </p:nvPr>
        </p:nvSpPr>
        <p:spPr>
          <a:xfrm>
            <a:off x="3733920" y="1970640"/>
            <a:ext cx="4696560" cy="768600"/>
          </a:xfrm>
          <a:prstGeom prst="rect">
            <a:avLst/>
          </a:prstGeom>
          <a:noFill/>
          <a:ln w="0">
            <a:noFill/>
          </a:ln>
        </p:spPr>
        <p:txBody>
          <a:bodyPr lIns="91440" tIns="91440" rIns="91440" bIns="91440" anchor="b">
            <a:noAutofit/>
          </a:bodyPr>
          <a:lstStyle/>
          <a:p>
            <a:pPr indent="0" algn="ctr">
              <a:lnSpc>
                <a:spcPct val="100000"/>
              </a:lnSpc>
              <a:buNone/>
            </a:pPr>
            <a:r>
              <a:rPr lang="fr-FR" sz="4500" b="0" strike="noStrike" spc="-1">
                <a:solidFill>
                  <a:schemeClr val="dk1"/>
                </a:solidFill>
                <a:latin typeface="DM Sans Medium"/>
                <a:ea typeface="DM Sans Medium"/>
              </a:rPr>
              <a:t>xx%</a:t>
            </a:r>
            <a:endParaRPr lang="fr-FR" sz="4500" b="0" strike="noStrike" spc="-1">
              <a:solidFill>
                <a:schemeClr val="dk1"/>
              </a:solidFill>
              <a:latin typeface="Arial"/>
            </a:endParaRPr>
          </a:p>
        </p:txBody>
      </p:sp>
      <p:sp>
        <p:nvSpPr>
          <p:cNvPr id="468" name="PlaceHolder 3"/>
          <p:cNvSpPr>
            <a:spLocks noGrp="1"/>
          </p:cNvSpPr>
          <p:nvPr>
            <p:ph type="title"/>
          </p:nvPr>
        </p:nvSpPr>
        <p:spPr>
          <a:xfrm>
            <a:off x="3733920" y="3322800"/>
            <a:ext cx="4696560" cy="768600"/>
          </a:xfrm>
          <a:prstGeom prst="rect">
            <a:avLst/>
          </a:prstGeom>
          <a:noFill/>
          <a:ln w="0">
            <a:noFill/>
          </a:ln>
        </p:spPr>
        <p:txBody>
          <a:bodyPr lIns="91440" tIns="91440" rIns="91440" bIns="91440" anchor="b">
            <a:noAutofit/>
          </a:bodyPr>
          <a:lstStyle/>
          <a:p>
            <a:pPr indent="0" algn="ctr">
              <a:lnSpc>
                <a:spcPct val="100000"/>
              </a:lnSpc>
              <a:buNone/>
            </a:pPr>
            <a:r>
              <a:rPr lang="fr-FR" sz="4500" b="0" strike="noStrike" spc="-1">
                <a:solidFill>
                  <a:schemeClr val="dk1"/>
                </a:solidFill>
                <a:latin typeface="DM Sans Medium"/>
                <a:ea typeface="DM Sans Medium"/>
              </a:rPr>
              <a:t>xx%</a:t>
            </a:r>
            <a:endParaRPr lang="fr-FR" sz="4500" b="0" strike="noStrike" spc="-1">
              <a:solidFill>
                <a:schemeClr val="dk1"/>
              </a:solidFill>
              <a:latin typeface="Arial"/>
            </a:endParaRPr>
          </a:p>
        </p:txBody>
      </p:sp>
      <p:sp>
        <p:nvSpPr>
          <p:cNvPr id="469" name="Google Shape;697;p27"/>
          <p:cNvSpPr/>
          <p:nvPr/>
        </p:nvSpPr>
        <p:spPr>
          <a:xfrm flipH="1">
            <a:off x="8127360" y="31320"/>
            <a:ext cx="731160" cy="767520"/>
          </a:xfrm>
          <a:prstGeom prst="star10">
            <a:avLst>
              <a:gd name="adj" fmla="val 17041"/>
              <a:gd name="hf" fmla="val 105146"/>
            </a:avLst>
          </a:prstGeom>
          <a:solidFill>
            <a:schemeClr val="accent2"/>
          </a:solidFill>
          <a:ln w="0">
            <a:noFill/>
          </a:ln>
        </p:spPr>
        <p:style>
          <a:lnRef idx="0">
            <a:scrgbClr r="0" g="0" b="0"/>
          </a:lnRef>
          <a:fillRef idx="0">
            <a:scrgbClr r="0" g="0" b="0"/>
          </a:fillRef>
          <a:effectRef idx="0">
            <a:scrgbClr r="0" g="0" b="0"/>
          </a:effectRef>
          <a:fontRef idx="minor"/>
        </p:style>
        <p:txBody>
          <a:bodyPr tIns="77040" bIns="770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70" name="Google Shape;698;p27"/>
          <p:cNvSpPr/>
          <p:nvPr/>
        </p:nvSpPr>
        <p:spPr>
          <a:xfrm>
            <a:off x="8571600" y="179820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471" name="Google Shape;699;p27"/>
          <p:cNvGrpSpPr/>
          <p:nvPr/>
        </p:nvGrpSpPr>
        <p:grpSpPr>
          <a:xfrm>
            <a:off x="8733240" y="799560"/>
            <a:ext cx="822600" cy="822600"/>
            <a:chOff x="8733240" y="799560"/>
            <a:chExt cx="822600" cy="822600"/>
          </a:xfrm>
        </p:grpSpPr>
        <p:sp>
          <p:nvSpPr>
            <p:cNvPr id="472" name="Google Shape;700;p27"/>
            <p:cNvSpPr/>
            <p:nvPr/>
          </p:nvSpPr>
          <p:spPr>
            <a:xfrm flipH="1">
              <a:off x="8732880" y="79956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73" name="Google Shape;701;p27"/>
            <p:cNvSpPr/>
            <p:nvPr/>
          </p:nvSpPr>
          <p:spPr>
            <a:xfrm flipH="1">
              <a:off x="8775000" y="84204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74" name="Google Shape;702;p27"/>
            <p:cNvSpPr/>
            <p:nvPr/>
          </p:nvSpPr>
          <p:spPr>
            <a:xfrm flipH="1">
              <a:off x="8815680" y="8816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75" name="Google Shape;703;p27"/>
            <p:cNvSpPr/>
            <p:nvPr/>
          </p:nvSpPr>
          <p:spPr>
            <a:xfrm flipH="1">
              <a:off x="8856000" y="92304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76" name="Google Shape;704;p27"/>
            <p:cNvSpPr/>
            <p:nvPr/>
          </p:nvSpPr>
          <p:spPr>
            <a:xfrm flipH="1">
              <a:off x="8897400" y="96408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77" name="Google Shape;705;p27"/>
            <p:cNvSpPr/>
            <p:nvPr/>
          </p:nvSpPr>
          <p:spPr>
            <a:xfrm flipH="1">
              <a:off x="8939160" y="100512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78" name="Google Shape;706;p27"/>
            <p:cNvSpPr/>
            <p:nvPr/>
          </p:nvSpPr>
          <p:spPr>
            <a:xfrm flipH="1">
              <a:off x="8984880" y="105084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79" name="Google Shape;707;p27"/>
            <p:cNvSpPr/>
            <p:nvPr/>
          </p:nvSpPr>
          <p:spPr>
            <a:xfrm flipH="1">
              <a:off x="9030600" y="109656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480" name="Google Shape;708;p27"/>
          <p:cNvGrpSpPr/>
          <p:nvPr/>
        </p:nvGrpSpPr>
        <p:grpSpPr>
          <a:xfrm>
            <a:off x="-549000" y="3384360"/>
            <a:ext cx="1096920" cy="1096920"/>
            <a:chOff x="-549000" y="3384360"/>
            <a:chExt cx="1096920" cy="1096920"/>
          </a:xfrm>
        </p:grpSpPr>
        <p:sp>
          <p:nvSpPr>
            <p:cNvPr id="481" name="Google Shape;709;p27"/>
            <p:cNvSpPr/>
            <p:nvPr/>
          </p:nvSpPr>
          <p:spPr>
            <a:xfrm flipH="1">
              <a:off x="-549360" y="338436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82" name="Google Shape;710;p27"/>
            <p:cNvSpPr/>
            <p:nvPr/>
          </p:nvSpPr>
          <p:spPr>
            <a:xfrm flipH="1">
              <a:off x="-492120" y="344088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83" name="Google Shape;711;p27"/>
            <p:cNvSpPr/>
            <p:nvPr/>
          </p:nvSpPr>
          <p:spPr>
            <a:xfrm flipH="1">
              <a:off x="-439200" y="349416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84" name="Google Shape;712;p27"/>
            <p:cNvSpPr/>
            <p:nvPr/>
          </p:nvSpPr>
          <p:spPr>
            <a:xfrm flipH="1">
              <a:off x="-384120" y="354888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85" name="Google Shape;713;p27"/>
            <p:cNvSpPr/>
            <p:nvPr/>
          </p:nvSpPr>
          <p:spPr>
            <a:xfrm flipH="1">
              <a:off x="-329040" y="360396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86" name="Google Shape;714;p27"/>
            <p:cNvSpPr/>
            <p:nvPr/>
          </p:nvSpPr>
          <p:spPr>
            <a:xfrm flipH="1">
              <a:off x="-274320" y="365868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87" name="Google Shape;715;p27"/>
            <p:cNvSpPr/>
            <p:nvPr/>
          </p:nvSpPr>
          <p:spPr>
            <a:xfrm flipH="1">
              <a:off x="-214200" y="371952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88" name="Google Shape;716;p27"/>
            <p:cNvSpPr/>
            <p:nvPr/>
          </p:nvSpPr>
          <p:spPr>
            <a:xfrm flipH="1">
              <a:off x="-152280" y="378072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pic>
        <p:nvPicPr>
          <p:cNvPr id="489" name="Google Shape;717;p27"/>
          <p:cNvPicPr/>
          <p:nvPr/>
        </p:nvPicPr>
        <p:blipFill>
          <a:blip r:embed="rId4"/>
          <a:srcRect l="51169" t="4835" b="80959"/>
          <a:stretch/>
        </p:blipFill>
        <p:spPr>
          <a:xfrm rot="10800000">
            <a:off x="-1222560" y="4482000"/>
            <a:ext cx="2329200" cy="6613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71000"/>
            <a:lum/>
          </a:blip>
          <a:srcRect/>
          <a:stretch>
            <a:fillRect t="-9000" b="-9000"/>
          </a:stretch>
        </a:blipFill>
        <a:effectLst/>
      </p:bgPr>
    </p:bg>
    <p:spTree>
      <p:nvGrpSpPr>
        <p:cNvPr id="1" name=""/>
        <p:cNvGrpSpPr/>
        <p:nvPr/>
      </p:nvGrpSpPr>
      <p:grpSpPr>
        <a:xfrm>
          <a:off x="0" y="0"/>
          <a:ext cx="0" cy="0"/>
          <a:chOff x="0" y="0"/>
          <a:chExt cx="0" cy="0"/>
        </a:xfrm>
      </p:grpSpPr>
      <p:pic>
        <p:nvPicPr>
          <p:cNvPr id="44" name="Google Shape;230;p11"/>
          <p:cNvPicPr/>
          <p:nvPr/>
        </p:nvPicPr>
        <p:blipFill>
          <a:blip r:embed="rId4">
            <a:alphaModFix amt="63000"/>
          </a:blip>
          <a:srcRect l="7609" t="55966" r="57706"/>
          <a:stretch/>
        </p:blipFill>
        <p:spPr>
          <a:xfrm rot="3158400" flipH="1">
            <a:off x="-1326600" y="452520"/>
            <a:ext cx="2302560" cy="2854800"/>
          </a:xfrm>
          <a:prstGeom prst="rect">
            <a:avLst/>
          </a:prstGeom>
          <a:ln w="0">
            <a:noFill/>
          </a:ln>
        </p:spPr>
      </p:pic>
      <p:sp>
        <p:nvSpPr>
          <p:cNvPr id="45" name="PlaceHolder 1"/>
          <p:cNvSpPr>
            <a:spLocks noGrp="1"/>
          </p:cNvSpPr>
          <p:nvPr>
            <p:ph type="title"/>
          </p:nvPr>
        </p:nvSpPr>
        <p:spPr>
          <a:xfrm>
            <a:off x="1657440" y="1800720"/>
            <a:ext cx="5829120" cy="1044720"/>
          </a:xfrm>
          <a:prstGeom prst="rect">
            <a:avLst/>
          </a:prstGeom>
          <a:noFill/>
          <a:ln w="0">
            <a:noFill/>
          </a:ln>
        </p:spPr>
        <p:txBody>
          <a:bodyPr lIns="91440" tIns="91440" rIns="91440" bIns="91440" anchor="b">
            <a:noAutofit/>
          </a:bodyPr>
          <a:lstStyle/>
          <a:p>
            <a:pPr indent="0" algn="ctr">
              <a:lnSpc>
                <a:spcPct val="100000"/>
              </a:lnSpc>
              <a:buNone/>
            </a:pPr>
            <a:r>
              <a:rPr lang="fr-FR" sz="6000" b="0" strike="noStrike" spc="-1">
                <a:solidFill>
                  <a:schemeClr val="dk1"/>
                </a:solidFill>
                <a:latin typeface="DM Sans Medium"/>
                <a:ea typeface="DM Sans Medium"/>
              </a:rPr>
              <a:t>xx%</a:t>
            </a:r>
            <a:endParaRPr lang="fr-FR" sz="6000" b="0" strike="noStrike" spc="-1">
              <a:solidFill>
                <a:schemeClr val="dk1"/>
              </a:solidFill>
              <a:latin typeface="Arial"/>
            </a:endParaRPr>
          </a:p>
        </p:txBody>
      </p:sp>
      <p:grpSp>
        <p:nvGrpSpPr>
          <p:cNvPr id="46" name="Google Shape;233;p11"/>
          <p:cNvGrpSpPr/>
          <p:nvPr/>
        </p:nvGrpSpPr>
        <p:grpSpPr>
          <a:xfrm>
            <a:off x="-548640" y="505440"/>
            <a:ext cx="9623880" cy="4218120"/>
            <a:chOff x="-548640" y="505440"/>
            <a:chExt cx="9623880" cy="4218120"/>
          </a:xfrm>
        </p:grpSpPr>
        <p:grpSp>
          <p:nvGrpSpPr>
            <p:cNvPr id="47" name="Google Shape;234;p11"/>
            <p:cNvGrpSpPr/>
            <p:nvPr/>
          </p:nvGrpSpPr>
          <p:grpSpPr>
            <a:xfrm>
              <a:off x="8252640" y="3900960"/>
              <a:ext cx="822600" cy="822600"/>
              <a:chOff x="8252640" y="3900960"/>
              <a:chExt cx="822600" cy="822600"/>
            </a:xfrm>
          </p:grpSpPr>
          <p:sp>
            <p:nvSpPr>
              <p:cNvPr id="48" name="Google Shape;235;p11"/>
              <p:cNvSpPr/>
              <p:nvPr/>
            </p:nvSpPr>
            <p:spPr>
              <a:xfrm>
                <a:off x="8252640" y="390096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9" name="Google Shape;236;p11"/>
              <p:cNvSpPr/>
              <p:nvPr/>
            </p:nvSpPr>
            <p:spPr>
              <a:xfrm>
                <a:off x="8295120" y="394344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0" name="Google Shape;237;p11"/>
              <p:cNvSpPr/>
              <p:nvPr/>
            </p:nvSpPr>
            <p:spPr>
              <a:xfrm>
                <a:off x="8335080" y="398340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1" name="Google Shape;238;p11"/>
              <p:cNvSpPr/>
              <p:nvPr/>
            </p:nvSpPr>
            <p:spPr>
              <a:xfrm>
                <a:off x="8376120" y="402444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2" name="Google Shape;239;p11"/>
              <p:cNvSpPr/>
              <p:nvPr/>
            </p:nvSpPr>
            <p:spPr>
              <a:xfrm>
                <a:off x="8417160" y="406548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3" name="Google Shape;240;p11"/>
              <p:cNvSpPr/>
              <p:nvPr/>
            </p:nvSpPr>
            <p:spPr>
              <a:xfrm>
                <a:off x="8458560" y="410688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4" name="Google Shape;241;p11"/>
              <p:cNvSpPr/>
              <p:nvPr/>
            </p:nvSpPr>
            <p:spPr>
              <a:xfrm>
                <a:off x="8504280" y="415260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5" name="Google Shape;242;p11"/>
              <p:cNvSpPr/>
              <p:nvPr/>
            </p:nvSpPr>
            <p:spPr>
              <a:xfrm>
                <a:off x="8550000" y="419832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56" name="Google Shape;243;p11"/>
            <p:cNvGrpSpPr/>
            <p:nvPr/>
          </p:nvGrpSpPr>
          <p:grpSpPr>
            <a:xfrm>
              <a:off x="-548640" y="505440"/>
              <a:ext cx="1096560" cy="1096560"/>
              <a:chOff x="-548640" y="505440"/>
              <a:chExt cx="1096560" cy="1096560"/>
            </a:xfrm>
          </p:grpSpPr>
          <p:sp>
            <p:nvSpPr>
              <p:cNvPr id="57" name="Google Shape;244;p11"/>
              <p:cNvSpPr/>
              <p:nvPr/>
            </p:nvSpPr>
            <p:spPr>
              <a:xfrm>
                <a:off x="-548640" y="50544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8" name="Google Shape;245;p11"/>
              <p:cNvSpPr/>
              <p:nvPr/>
            </p:nvSpPr>
            <p:spPr>
              <a:xfrm>
                <a:off x="-492120" y="56232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9" name="Google Shape;246;p11"/>
              <p:cNvSpPr/>
              <p:nvPr/>
            </p:nvSpPr>
            <p:spPr>
              <a:xfrm>
                <a:off x="-438840" y="61524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0" name="Google Shape;247;p11"/>
              <p:cNvSpPr/>
              <p:nvPr/>
            </p:nvSpPr>
            <p:spPr>
              <a:xfrm>
                <a:off x="-384120" y="67032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1" name="Google Shape;248;p11"/>
              <p:cNvSpPr/>
              <p:nvPr/>
            </p:nvSpPr>
            <p:spPr>
              <a:xfrm>
                <a:off x="-329040" y="7250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2" name="Google Shape;249;p11"/>
              <p:cNvSpPr/>
              <p:nvPr/>
            </p:nvSpPr>
            <p:spPr>
              <a:xfrm>
                <a:off x="-274320" y="77976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3" name="Google Shape;250;p11"/>
              <p:cNvSpPr/>
              <p:nvPr/>
            </p:nvSpPr>
            <p:spPr>
              <a:xfrm>
                <a:off x="-213480" y="84060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4" name="Google Shape;251;p11"/>
              <p:cNvSpPr/>
              <p:nvPr/>
            </p:nvSpPr>
            <p:spPr>
              <a:xfrm>
                <a:off x="-152280" y="90180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grpSp>
        <p:nvGrpSpPr>
          <p:cNvPr id="65" name="Google Shape;252;p11"/>
          <p:cNvGrpSpPr/>
          <p:nvPr/>
        </p:nvGrpSpPr>
        <p:grpSpPr>
          <a:xfrm>
            <a:off x="374760" y="198000"/>
            <a:ext cx="8578440" cy="2859480"/>
            <a:chOff x="374760" y="198000"/>
            <a:chExt cx="8578440" cy="2859480"/>
          </a:xfrm>
        </p:grpSpPr>
        <p:sp>
          <p:nvSpPr>
            <p:cNvPr id="66" name="Google Shape;253;p11"/>
            <p:cNvSpPr/>
            <p:nvPr/>
          </p:nvSpPr>
          <p:spPr>
            <a:xfrm flipH="1">
              <a:off x="374400" y="19800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7" name="Google Shape;254;p11"/>
            <p:cNvSpPr/>
            <p:nvPr/>
          </p:nvSpPr>
          <p:spPr>
            <a:xfrm flipH="1">
              <a:off x="8678880" y="278352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71000"/>
            <a:lum/>
          </a:blip>
          <a:srcRect/>
          <a:stretch>
            <a:fillRect t="-9000" b="-9000"/>
          </a:stretch>
        </a:blipFill>
        <a:effectLst/>
      </p:bgPr>
    </p:bg>
    <p:spTree>
      <p:nvGrpSpPr>
        <p:cNvPr id="1" name=""/>
        <p:cNvGrpSpPr/>
        <p:nvPr/>
      </p:nvGrpSpPr>
      <p:grpSpPr>
        <a:xfrm>
          <a:off x="0" y="0"/>
          <a:ext cx="0" cy="0"/>
          <a:chOff x="0" y="0"/>
          <a:chExt cx="0" cy="0"/>
        </a:xfrm>
      </p:grpSpPr>
      <p:sp>
        <p:nvSpPr>
          <p:cNvPr id="490" name="PlaceHolder 1"/>
          <p:cNvSpPr>
            <a:spLocks noGrp="1"/>
          </p:cNvSpPr>
          <p:nvPr>
            <p:ph type="title"/>
          </p:nvPr>
        </p:nvSpPr>
        <p:spPr>
          <a:xfrm>
            <a:off x="713160" y="539640"/>
            <a:ext cx="4447800" cy="1058400"/>
          </a:xfrm>
          <a:prstGeom prst="rect">
            <a:avLst/>
          </a:prstGeom>
          <a:noFill/>
          <a:ln w="0">
            <a:noFill/>
          </a:ln>
        </p:spPr>
        <p:txBody>
          <a:bodyPr lIns="91440" tIns="91440" rIns="91440" bIns="91440" anchor="b">
            <a:noAutofit/>
          </a:bodyPr>
          <a:lstStyle/>
          <a:p>
            <a:pPr indent="0">
              <a:buNone/>
            </a:pPr>
            <a:r>
              <a:rPr lang="fr-FR" sz="6000" b="0" strike="noStrike" spc="-1">
                <a:solidFill>
                  <a:schemeClr val="dk1"/>
                </a:solidFill>
                <a:latin typeface="Arial"/>
              </a:rPr>
              <a:t>Click to edit the title text format</a:t>
            </a:r>
          </a:p>
        </p:txBody>
      </p:sp>
      <p:sp>
        <p:nvSpPr>
          <p:cNvPr id="491" name="Google Shape;721;p28"/>
          <p:cNvSpPr/>
          <p:nvPr/>
        </p:nvSpPr>
        <p:spPr>
          <a:xfrm>
            <a:off x="808200" y="3718800"/>
            <a:ext cx="4253400" cy="5558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ctr" defTabSz="914400">
              <a:lnSpc>
                <a:spcPct val="100000"/>
              </a:lnSpc>
              <a:spcBef>
                <a:spcPts val="300"/>
              </a:spcBef>
              <a:tabLst>
                <a:tab pos="0" algn="l"/>
              </a:tabLst>
            </a:pPr>
            <a:r>
              <a:rPr lang="en" sz="1000" b="1" strike="noStrike" spc="-1">
                <a:solidFill>
                  <a:schemeClr val="dk1"/>
                </a:solidFill>
                <a:latin typeface="Roboto"/>
                <a:ea typeface="Roboto"/>
              </a:rPr>
              <a:t>CREDITS:</a:t>
            </a:r>
            <a:r>
              <a:rPr lang="en" sz="1000" b="0" strike="noStrike" spc="-1">
                <a:solidFill>
                  <a:schemeClr val="dk1"/>
                </a:solidFill>
                <a:latin typeface="Roboto"/>
                <a:ea typeface="Roboto"/>
              </a:rPr>
              <a:t> This presentation template was created by </a:t>
            </a:r>
            <a:r>
              <a:rPr lang="en" sz="1000" b="1" u="sng" strike="noStrike" spc="-1">
                <a:solidFill>
                  <a:schemeClr val="hlink"/>
                </a:solidFill>
                <a:uFillTx/>
                <a:latin typeface="Roboto"/>
                <a:ea typeface="Roboto"/>
                <a:hlinkClick r:id="rId4"/>
              </a:rPr>
              <a:t>Slidesgo</a:t>
            </a:r>
            <a:r>
              <a:rPr lang="en" sz="1000" b="0" strike="noStrike" spc="-1">
                <a:solidFill>
                  <a:schemeClr val="dk1"/>
                </a:solidFill>
                <a:latin typeface="Roboto"/>
                <a:ea typeface="Roboto"/>
              </a:rPr>
              <a:t>, and includes icons by </a:t>
            </a:r>
            <a:r>
              <a:rPr lang="en" sz="1000" b="1" u="sng" strike="noStrike" spc="-1">
                <a:solidFill>
                  <a:schemeClr val="dk1"/>
                </a:solidFill>
                <a:uFillTx/>
                <a:latin typeface="Roboto"/>
                <a:ea typeface="Roboto"/>
                <a:hlinkClick r:id="rId5"/>
              </a:rPr>
              <a:t>Flaticon</a:t>
            </a:r>
            <a:r>
              <a:rPr lang="en" sz="1000" b="0" strike="noStrike" spc="-1">
                <a:solidFill>
                  <a:schemeClr val="dk1"/>
                </a:solidFill>
                <a:latin typeface="Roboto"/>
                <a:ea typeface="Roboto"/>
              </a:rPr>
              <a:t>, and infographics &amp; images by </a:t>
            </a:r>
            <a:r>
              <a:rPr lang="en" sz="1000" b="1" u="sng" strike="noStrike" spc="-1">
                <a:solidFill>
                  <a:schemeClr val="dk1"/>
                </a:solidFill>
                <a:uFillTx/>
                <a:latin typeface="Roboto"/>
                <a:ea typeface="Roboto"/>
                <a:hlinkClick r:id="rId6"/>
              </a:rPr>
              <a:t>Freepik</a:t>
            </a:r>
            <a:r>
              <a:rPr lang="en" sz="1000" b="0" u="sng" strike="noStrike" spc="-1">
                <a:solidFill>
                  <a:schemeClr val="dk1"/>
                </a:solidFill>
                <a:uFillTx/>
                <a:latin typeface="Roboto"/>
                <a:ea typeface="Roboto"/>
              </a:rPr>
              <a:t> </a:t>
            </a:r>
            <a:endParaRPr lang="en-US" sz="1000" b="0" strike="noStrike" spc="-1">
              <a:solidFill>
                <a:srgbClr val="000000"/>
              </a:solidFill>
              <a:latin typeface="OpenSymbol"/>
            </a:endParaRPr>
          </a:p>
        </p:txBody>
      </p:sp>
      <p:sp>
        <p:nvSpPr>
          <p:cNvPr id="492" name="Google Shape;722;p28"/>
          <p:cNvSpPr/>
          <p:nvPr/>
        </p:nvSpPr>
        <p:spPr>
          <a:xfrm>
            <a:off x="260280" y="31320"/>
            <a:ext cx="731160" cy="767520"/>
          </a:xfrm>
          <a:prstGeom prst="star10">
            <a:avLst>
              <a:gd name="adj" fmla="val 17041"/>
              <a:gd name="hf" fmla="val 105146"/>
            </a:avLst>
          </a:prstGeom>
          <a:solidFill>
            <a:schemeClr val="accent2"/>
          </a:solidFill>
          <a:ln w="0">
            <a:noFill/>
          </a:ln>
        </p:spPr>
        <p:style>
          <a:lnRef idx="0">
            <a:scrgbClr r="0" g="0" b="0"/>
          </a:lnRef>
          <a:fillRef idx="0">
            <a:scrgbClr r="0" g="0" b="0"/>
          </a:fillRef>
          <a:effectRef idx="0">
            <a:scrgbClr r="0" g="0" b="0"/>
          </a:effectRef>
          <a:fontRef idx="minor"/>
        </p:style>
        <p:txBody>
          <a:bodyPr tIns="77040" bIns="770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nvGrpSpPr>
          <p:cNvPr id="493" name="Google Shape;723;p28"/>
          <p:cNvGrpSpPr/>
          <p:nvPr/>
        </p:nvGrpSpPr>
        <p:grpSpPr>
          <a:xfrm>
            <a:off x="-436680" y="799560"/>
            <a:ext cx="822600" cy="822600"/>
            <a:chOff x="-436680" y="799560"/>
            <a:chExt cx="822600" cy="822600"/>
          </a:xfrm>
        </p:grpSpPr>
        <p:sp>
          <p:nvSpPr>
            <p:cNvPr id="494" name="Google Shape;724;p28"/>
            <p:cNvSpPr/>
            <p:nvPr/>
          </p:nvSpPr>
          <p:spPr>
            <a:xfrm>
              <a:off x="-436680" y="79956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95" name="Google Shape;725;p28"/>
            <p:cNvSpPr/>
            <p:nvPr/>
          </p:nvSpPr>
          <p:spPr>
            <a:xfrm>
              <a:off x="-394200" y="84204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96" name="Google Shape;726;p28"/>
            <p:cNvSpPr/>
            <p:nvPr/>
          </p:nvSpPr>
          <p:spPr>
            <a:xfrm>
              <a:off x="-354240" y="8816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97" name="Google Shape;727;p28"/>
            <p:cNvSpPr/>
            <p:nvPr/>
          </p:nvSpPr>
          <p:spPr>
            <a:xfrm>
              <a:off x="-313200" y="92304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98" name="Google Shape;728;p28"/>
            <p:cNvSpPr/>
            <p:nvPr/>
          </p:nvSpPr>
          <p:spPr>
            <a:xfrm>
              <a:off x="-271800" y="96408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99" name="Google Shape;729;p28"/>
            <p:cNvSpPr/>
            <p:nvPr/>
          </p:nvSpPr>
          <p:spPr>
            <a:xfrm>
              <a:off x="-230760" y="100512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00" name="Google Shape;730;p28"/>
            <p:cNvSpPr/>
            <p:nvPr/>
          </p:nvSpPr>
          <p:spPr>
            <a:xfrm>
              <a:off x="-185040" y="105084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01" name="Google Shape;731;p28"/>
            <p:cNvSpPr/>
            <p:nvPr/>
          </p:nvSpPr>
          <p:spPr>
            <a:xfrm>
              <a:off x="-139320" y="109656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pic>
        <p:nvPicPr>
          <p:cNvPr id="502" name="Google Shape;732;p28"/>
          <p:cNvPicPr/>
          <p:nvPr/>
        </p:nvPicPr>
        <p:blipFill>
          <a:blip r:embed="rId7"/>
          <a:srcRect l="51169" t="4835" b="80959"/>
          <a:stretch/>
        </p:blipFill>
        <p:spPr>
          <a:xfrm rot="10800000" flipH="1">
            <a:off x="8013240" y="4482000"/>
            <a:ext cx="2329200" cy="661320"/>
          </a:xfrm>
          <a:prstGeom prst="rect">
            <a:avLst/>
          </a:prstGeom>
          <a:ln w="0">
            <a:noFill/>
          </a:ln>
        </p:spPr>
      </p:pic>
      <p:sp>
        <p:nvSpPr>
          <p:cNvPr id="503" name="Google Shape;733;p28"/>
          <p:cNvSpPr/>
          <p:nvPr/>
        </p:nvSpPr>
        <p:spPr>
          <a:xfrm flipH="1">
            <a:off x="196920" y="179820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504" name="Google Shape;734;p28"/>
          <p:cNvGrpSpPr/>
          <p:nvPr/>
        </p:nvGrpSpPr>
        <p:grpSpPr>
          <a:xfrm>
            <a:off x="8767080" y="4053240"/>
            <a:ext cx="32400" cy="273960"/>
            <a:chOff x="8767080" y="4053240"/>
            <a:chExt cx="32400" cy="273960"/>
          </a:xfrm>
        </p:grpSpPr>
        <p:sp>
          <p:nvSpPr>
            <p:cNvPr id="505" name="Google Shape;735;p28"/>
            <p:cNvSpPr/>
            <p:nvPr/>
          </p:nvSpPr>
          <p:spPr>
            <a:xfrm rot="5400000">
              <a:off x="8767080" y="40532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06" name="Google Shape;736;p28"/>
            <p:cNvSpPr/>
            <p:nvPr/>
          </p:nvSpPr>
          <p:spPr>
            <a:xfrm rot="5400000">
              <a:off x="8767080" y="41137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07" name="Google Shape;737;p28"/>
            <p:cNvSpPr/>
            <p:nvPr/>
          </p:nvSpPr>
          <p:spPr>
            <a:xfrm rot="5400000">
              <a:off x="8767080" y="41738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08" name="Google Shape;738;p28"/>
            <p:cNvSpPr/>
            <p:nvPr/>
          </p:nvSpPr>
          <p:spPr>
            <a:xfrm rot="5400000">
              <a:off x="8767080" y="42343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09" name="Google Shape;739;p28"/>
            <p:cNvSpPr/>
            <p:nvPr/>
          </p:nvSpPr>
          <p:spPr>
            <a:xfrm rot="5400000">
              <a:off x="8767080" y="42948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510"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71000"/>
            <a:lum/>
          </a:blip>
          <a:srcRect/>
          <a:stretch>
            <a:fillRect t="-9000" b="-9000"/>
          </a:stretch>
        </a:blipFill>
        <a:effectLst/>
      </p:bgPr>
    </p:bg>
    <p:spTree>
      <p:nvGrpSpPr>
        <p:cNvPr id="1" name=""/>
        <p:cNvGrpSpPr/>
        <p:nvPr/>
      </p:nvGrpSpPr>
      <p:grpSpPr>
        <a:xfrm>
          <a:off x="0" y="0"/>
          <a:ext cx="0" cy="0"/>
          <a:chOff x="0" y="0"/>
          <a:chExt cx="0" cy="0"/>
        </a:xfrm>
      </p:grpSpPr>
      <p:pic>
        <p:nvPicPr>
          <p:cNvPr id="511" name="Google Shape;741;p29"/>
          <p:cNvPicPr/>
          <p:nvPr/>
        </p:nvPicPr>
        <p:blipFill>
          <a:blip r:embed="rId4"/>
          <a:srcRect l="12358" t="17954" r="14903" b="23637"/>
          <a:stretch/>
        </p:blipFill>
        <p:spPr>
          <a:xfrm rot="5400000" flipH="1">
            <a:off x="7979760" y="-458280"/>
            <a:ext cx="2670480" cy="2097000"/>
          </a:xfrm>
          <a:prstGeom prst="rect">
            <a:avLst/>
          </a:prstGeom>
          <a:ln w="0">
            <a:noFill/>
          </a:ln>
        </p:spPr>
      </p:pic>
      <p:sp>
        <p:nvSpPr>
          <p:cNvPr id="512" name="Google Shape;742;p29"/>
          <p:cNvSpPr/>
          <p:nvPr/>
        </p:nvSpPr>
        <p:spPr>
          <a:xfrm rot="10800000" flipH="1">
            <a:off x="8505720" y="200268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513" name="Google Shape;743;p29"/>
          <p:cNvGrpSpPr/>
          <p:nvPr/>
        </p:nvGrpSpPr>
        <p:grpSpPr>
          <a:xfrm>
            <a:off x="-411840" y="-631440"/>
            <a:ext cx="9071280" cy="4054320"/>
            <a:chOff x="-411840" y="-631440"/>
            <a:chExt cx="9071280" cy="4054320"/>
          </a:xfrm>
        </p:grpSpPr>
        <p:grpSp>
          <p:nvGrpSpPr>
            <p:cNvPr id="514" name="Google Shape;744;p29"/>
            <p:cNvGrpSpPr/>
            <p:nvPr/>
          </p:nvGrpSpPr>
          <p:grpSpPr>
            <a:xfrm>
              <a:off x="7562880" y="-631440"/>
              <a:ext cx="1096560" cy="1096560"/>
              <a:chOff x="7562880" y="-631440"/>
              <a:chExt cx="1096560" cy="1096560"/>
            </a:xfrm>
          </p:grpSpPr>
          <p:sp>
            <p:nvSpPr>
              <p:cNvPr id="515" name="Google Shape;745;p29"/>
              <p:cNvSpPr/>
              <p:nvPr/>
            </p:nvSpPr>
            <p:spPr>
              <a:xfrm rot="10800000">
                <a:off x="7562880" y="-63144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16" name="Google Shape;746;p29"/>
              <p:cNvSpPr/>
              <p:nvPr/>
            </p:nvSpPr>
            <p:spPr>
              <a:xfrm rot="10800000">
                <a:off x="7619400" y="-57492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17" name="Google Shape;747;p29"/>
              <p:cNvSpPr/>
              <p:nvPr/>
            </p:nvSpPr>
            <p:spPr>
              <a:xfrm rot="10800000">
                <a:off x="7671960" y="-52200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18" name="Google Shape;748;p29"/>
              <p:cNvSpPr/>
              <p:nvPr/>
            </p:nvSpPr>
            <p:spPr>
              <a:xfrm rot="10800000">
                <a:off x="7727400" y="-46692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19" name="Google Shape;749;p29"/>
              <p:cNvSpPr/>
              <p:nvPr/>
            </p:nvSpPr>
            <p:spPr>
              <a:xfrm rot="10800000">
                <a:off x="7781760" y="-41220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20" name="Google Shape;750;p29"/>
              <p:cNvSpPr/>
              <p:nvPr/>
            </p:nvSpPr>
            <p:spPr>
              <a:xfrm rot="10800000">
                <a:off x="7836840" y="-35712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21" name="Google Shape;751;p29"/>
              <p:cNvSpPr/>
              <p:nvPr/>
            </p:nvSpPr>
            <p:spPr>
              <a:xfrm rot="10800000">
                <a:off x="7898040" y="-29628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22" name="Google Shape;752;p29"/>
              <p:cNvSpPr/>
              <p:nvPr/>
            </p:nvSpPr>
            <p:spPr>
              <a:xfrm rot="10800000">
                <a:off x="7958520" y="-23544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523" name="Google Shape;753;p29"/>
            <p:cNvGrpSpPr/>
            <p:nvPr/>
          </p:nvGrpSpPr>
          <p:grpSpPr>
            <a:xfrm>
              <a:off x="-411840" y="2600280"/>
              <a:ext cx="822600" cy="822600"/>
              <a:chOff x="-411840" y="2600280"/>
              <a:chExt cx="822600" cy="822600"/>
            </a:xfrm>
          </p:grpSpPr>
          <p:sp>
            <p:nvSpPr>
              <p:cNvPr id="524" name="Google Shape;754;p29"/>
              <p:cNvSpPr/>
              <p:nvPr/>
            </p:nvSpPr>
            <p:spPr>
              <a:xfrm flipH="1">
                <a:off x="-412200" y="260028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25" name="Google Shape;755;p29"/>
              <p:cNvSpPr/>
              <p:nvPr/>
            </p:nvSpPr>
            <p:spPr>
              <a:xfrm flipH="1">
                <a:off x="-369720" y="264240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26" name="Google Shape;756;p29"/>
              <p:cNvSpPr/>
              <p:nvPr/>
            </p:nvSpPr>
            <p:spPr>
              <a:xfrm flipH="1">
                <a:off x="-329400" y="268236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27" name="Google Shape;757;p29"/>
              <p:cNvSpPr/>
              <p:nvPr/>
            </p:nvSpPr>
            <p:spPr>
              <a:xfrm flipH="1">
                <a:off x="-288720" y="272376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28" name="Google Shape;758;p29"/>
              <p:cNvSpPr/>
              <p:nvPr/>
            </p:nvSpPr>
            <p:spPr>
              <a:xfrm flipH="1">
                <a:off x="-247680" y="276480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29" name="Google Shape;759;p29"/>
              <p:cNvSpPr/>
              <p:nvPr/>
            </p:nvSpPr>
            <p:spPr>
              <a:xfrm flipH="1">
                <a:off x="-205920" y="280584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30" name="Google Shape;760;p29"/>
              <p:cNvSpPr/>
              <p:nvPr/>
            </p:nvSpPr>
            <p:spPr>
              <a:xfrm flipH="1">
                <a:off x="-160200" y="285156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31" name="Google Shape;761;p29"/>
              <p:cNvSpPr/>
              <p:nvPr/>
            </p:nvSpPr>
            <p:spPr>
              <a:xfrm flipH="1">
                <a:off x="-114480" y="289728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grpSp>
        <p:nvGrpSpPr>
          <p:cNvPr id="532" name="Google Shape;762;p29"/>
          <p:cNvGrpSpPr/>
          <p:nvPr/>
        </p:nvGrpSpPr>
        <p:grpSpPr>
          <a:xfrm>
            <a:off x="563040" y="3346920"/>
            <a:ext cx="32400" cy="273960"/>
            <a:chOff x="563040" y="3346920"/>
            <a:chExt cx="32400" cy="273960"/>
          </a:xfrm>
        </p:grpSpPr>
        <p:sp>
          <p:nvSpPr>
            <p:cNvPr id="533" name="Google Shape;763;p29"/>
            <p:cNvSpPr/>
            <p:nvPr/>
          </p:nvSpPr>
          <p:spPr>
            <a:xfrm rot="16200000" flipV="1">
              <a:off x="563040" y="35884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34" name="Google Shape;764;p29"/>
            <p:cNvSpPr/>
            <p:nvPr/>
          </p:nvSpPr>
          <p:spPr>
            <a:xfrm rot="16200000" flipV="1">
              <a:off x="563040" y="35280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35" name="Google Shape;765;p29"/>
            <p:cNvSpPr/>
            <p:nvPr/>
          </p:nvSpPr>
          <p:spPr>
            <a:xfrm rot="16200000" flipV="1">
              <a:off x="563040" y="34675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36" name="Google Shape;766;p29"/>
            <p:cNvSpPr/>
            <p:nvPr/>
          </p:nvSpPr>
          <p:spPr>
            <a:xfrm rot="16200000" flipV="1">
              <a:off x="563040" y="34074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37" name="Google Shape;767;p29"/>
            <p:cNvSpPr/>
            <p:nvPr/>
          </p:nvSpPr>
          <p:spPr>
            <a:xfrm rot="16200000" flipV="1">
              <a:off x="563040" y="3346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pic>
        <p:nvPicPr>
          <p:cNvPr id="538" name="Google Shape;768;p29"/>
          <p:cNvPicPr/>
          <p:nvPr/>
        </p:nvPicPr>
        <p:blipFill>
          <a:blip r:embed="rId5"/>
          <a:srcRect l="25238" r="24663"/>
          <a:stretch/>
        </p:blipFill>
        <p:spPr>
          <a:xfrm rot="12209400">
            <a:off x="-585000" y="3837240"/>
            <a:ext cx="2045160" cy="21589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71000"/>
            <a:lum/>
          </a:blip>
          <a:srcRect/>
          <a:stretch>
            <a:fillRect t="-9000" b="-9000"/>
          </a:stretch>
        </a:blipFill>
        <a:effectLst/>
      </p:bgPr>
    </p:bg>
    <p:spTree>
      <p:nvGrpSpPr>
        <p:cNvPr id="1" name=""/>
        <p:cNvGrpSpPr/>
        <p:nvPr/>
      </p:nvGrpSpPr>
      <p:grpSpPr>
        <a:xfrm>
          <a:off x="0" y="0"/>
          <a:ext cx="0" cy="0"/>
          <a:chOff x="0" y="0"/>
          <a:chExt cx="0" cy="0"/>
        </a:xfrm>
      </p:grpSpPr>
      <p:grpSp>
        <p:nvGrpSpPr>
          <p:cNvPr id="539" name="Google Shape;770;p30"/>
          <p:cNvGrpSpPr/>
          <p:nvPr/>
        </p:nvGrpSpPr>
        <p:grpSpPr>
          <a:xfrm>
            <a:off x="482040" y="1460880"/>
            <a:ext cx="32400" cy="273960"/>
            <a:chOff x="482040" y="1460880"/>
            <a:chExt cx="32400" cy="273960"/>
          </a:xfrm>
        </p:grpSpPr>
        <p:sp>
          <p:nvSpPr>
            <p:cNvPr id="540" name="Google Shape;771;p30"/>
            <p:cNvSpPr/>
            <p:nvPr/>
          </p:nvSpPr>
          <p:spPr>
            <a:xfrm rot="5400000" flipV="1">
              <a:off x="482040" y="14608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41" name="Google Shape;772;p30"/>
            <p:cNvSpPr/>
            <p:nvPr/>
          </p:nvSpPr>
          <p:spPr>
            <a:xfrm rot="5400000" flipV="1">
              <a:off x="482040" y="15213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42" name="Google Shape;773;p30"/>
            <p:cNvSpPr/>
            <p:nvPr/>
          </p:nvSpPr>
          <p:spPr>
            <a:xfrm rot="5400000" flipV="1">
              <a:off x="482040" y="15818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43" name="Google Shape;774;p30"/>
            <p:cNvSpPr/>
            <p:nvPr/>
          </p:nvSpPr>
          <p:spPr>
            <a:xfrm rot="5400000" flipV="1">
              <a:off x="482040" y="16423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44" name="Google Shape;775;p30"/>
            <p:cNvSpPr/>
            <p:nvPr/>
          </p:nvSpPr>
          <p:spPr>
            <a:xfrm rot="5400000" flipV="1">
              <a:off x="482040" y="17024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pic>
        <p:nvPicPr>
          <p:cNvPr id="545" name="Google Shape;776;p30"/>
          <p:cNvPicPr/>
          <p:nvPr/>
        </p:nvPicPr>
        <p:blipFill>
          <a:blip r:embed="rId4">
            <a:alphaModFix amt="70000"/>
          </a:blip>
          <a:srcRect l="57128" t="18431" b="44949"/>
          <a:stretch/>
        </p:blipFill>
        <p:spPr>
          <a:xfrm rot="16469400" flipH="1">
            <a:off x="7822440" y="4062960"/>
            <a:ext cx="2148480" cy="1792080"/>
          </a:xfrm>
          <a:prstGeom prst="rect">
            <a:avLst/>
          </a:prstGeom>
          <a:ln w="0">
            <a:noFill/>
          </a:ln>
        </p:spPr>
      </p:pic>
      <p:grpSp>
        <p:nvGrpSpPr>
          <p:cNvPr id="546" name="Google Shape;777;p30"/>
          <p:cNvGrpSpPr/>
          <p:nvPr/>
        </p:nvGrpSpPr>
        <p:grpSpPr>
          <a:xfrm>
            <a:off x="-582480" y="302040"/>
            <a:ext cx="10136880" cy="3921840"/>
            <a:chOff x="-582480" y="302040"/>
            <a:chExt cx="10136880" cy="3921840"/>
          </a:xfrm>
        </p:grpSpPr>
        <p:grpSp>
          <p:nvGrpSpPr>
            <p:cNvPr id="547" name="Google Shape;778;p30"/>
            <p:cNvGrpSpPr/>
            <p:nvPr/>
          </p:nvGrpSpPr>
          <p:grpSpPr>
            <a:xfrm>
              <a:off x="-582480" y="302040"/>
              <a:ext cx="1096920" cy="1096920"/>
              <a:chOff x="-582480" y="302040"/>
              <a:chExt cx="1096920" cy="1096920"/>
            </a:xfrm>
          </p:grpSpPr>
          <p:sp>
            <p:nvSpPr>
              <p:cNvPr id="548" name="Google Shape;779;p30"/>
              <p:cNvSpPr/>
              <p:nvPr/>
            </p:nvSpPr>
            <p:spPr>
              <a:xfrm flipH="1">
                <a:off x="-582840" y="30204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49" name="Google Shape;780;p30"/>
              <p:cNvSpPr/>
              <p:nvPr/>
            </p:nvSpPr>
            <p:spPr>
              <a:xfrm flipH="1">
                <a:off x="-525600" y="35892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50" name="Google Shape;781;p30"/>
              <p:cNvSpPr/>
              <p:nvPr/>
            </p:nvSpPr>
            <p:spPr>
              <a:xfrm flipH="1">
                <a:off x="-472680" y="41184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51" name="Google Shape;782;p30"/>
              <p:cNvSpPr/>
              <p:nvPr/>
            </p:nvSpPr>
            <p:spPr>
              <a:xfrm flipH="1">
                <a:off x="-417600" y="46692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52" name="Google Shape;783;p30"/>
              <p:cNvSpPr/>
              <p:nvPr/>
            </p:nvSpPr>
            <p:spPr>
              <a:xfrm flipH="1">
                <a:off x="-362880" y="5216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53" name="Google Shape;784;p30"/>
              <p:cNvSpPr/>
              <p:nvPr/>
            </p:nvSpPr>
            <p:spPr>
              <a:xfrm flipH="1">
                <a:off x="-308160" y="57636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54" name="Google Shape;785;p30"/>
              <p:cNvSpPr/>
              <p:nvPr/>
            </p:nvSpPr>
            <p:spPr>
              <a:xfrm flipH="1">
                <a:off x="-247680" y="63756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55" name="Google Shape;786;p30"/>
              <p:cNvSpPr/>
              <p:nvPr/>
            </p:nvSpPr>
            <p:spPr>
              <a:xfrm flipH="1">
                <a:off x="-186120" y="69840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556" name="Google Shape;787;p30"/>
            <p:cNvGrpSpPr/>
            <p:nvPr/>
          </p:nvGrpSpPr>
          <p:grpSpPr>
            <a:xfrm>
              <a:off x="8731800" y="3401280"/>
              <a:ext cx="822600" cy="822600"/>
              <a:chOff x="8731800" y="3401280"/>
              <a:chExt cx="822600" cy="822600"/>
            </a:xfrm>
          </p:grpSpPr>
          <p:sp>
            <p:nvSpPr>
              <p:cNvPr id="557" name="Google Shape;788;p30"/>
              <p:cNvSpPr/>
              <p:nvPr/>
            </p:nvSpPr>
            <p:spPr>
              <a:xfrm rot="10800000">
                <a:off x="8731800" y="340128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58" name="Google Shape;789;p30"/>
              <p:cNvSpPr/>
              <p:nvPr/>
            </p:nvSpPr>
            <p:spPr>
              <a:xfrm rot="10800000">
                <a:off x="8774280" y="344376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59" name="Google Shape;790;p30"/>
              <p:cNvSpPr/>
              <p:nvPr/>
            </p:nvSpPr>
            <p:spPr>
              <a:xfrm rot="10800000">
                <a:off x="8814240" y="34837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60" name="Google Shape;791;p30"/>
              <p:cNvSpPr/>
              <p:nvPr/>
            </p:nvSpPr>
            <p:spPr>
              <a:xfrm rot="10800000">
                <a:off x="8855280" y="352476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61" name="Google Shape;792;p30"/>
              <p:cNvSpPr/>
              <p:nvPr/>
            </p:nvSpPr>
            <p:spPr>
              <a:xfrm rot="10800000">
                <a:off x="8896320" y="356580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62" name="Google Shape;793;p30"/>
              <p:cNvSpPr/>
              <p:nvPr/>
            </p:nvSpPr>
            <p:spPr>
              <a:xfrm rot="10800000">
                <a:off x="8937720" y="360720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63" name="Google Shape;794;p30"/>
              <p:cNvSpPr/>
              <p:nvPr/>
            </p:nvSpPr>
            <p:spPr>
              <a:xfrm rot="10800000">
                <a:off x="8983440" y="365292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64" name="Google Shape;795;p30"/>
              <p:cNvSpPr/>
              <p:nvPr/>
            </p:nvSpPr>
            <p:spPr>
              <a:xfrm rot="10800000">
                <a:off x="9029160" y="369864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sp>
        <p:nvSpPr>
          <p:cNvPr id="565" name="Google Shape;796;p30"/>
          <p:cNvSpPr/>
          <p:nvPr/>
        </p:nvSpPr>
        <p:spPr>
          <a:xfrm rot="10800000" flipH="1">
            <a:off x="8505720" y="284076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pic>
        <p:nvPicPr>
          <p:cNvPr id="566" name="Google Shape;797;p30"/>
          <p:cNvPicPr/>
          <p:nvPr/>
        </p:nvPicPr>
        <p:blipFill>
          <a:blip r:embed="rId5"/>
          <a:srcRect l="15074" t="23118" r="19923" b="25916"/>
          <a:stretch/>
        </p:blipFill>
        <p:spPr>
          <a:xfrm rot="537600" flipH="1">
            <a:off x="-1036800" y="-977400"/>
            <a:ext cx="2707200" cy="2072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71000"/>
            <a:lum/>
          </a:blip>
          <a:srcRect/>
          <a:stretch>
            <a:fillRect t="-9000" b="-9000"/>
          </a:stretch>
        </a:blipFill>
        <a:effectLst/>
      </p:bgPr>
    </p:bg>
    <p:spTree>
      <p:nvGrpSpPr>
        <p:cNvPr id="1" name=""/>
        <p:cNvGrpSpPr/>
        <p:nvPr/>
      </p:nvGrpSpPr>
      <p:grpSpPr>
        <a:xfrm>
          <a:off x="0" y="0"/>
          <a:ext cx="0" cy="0"/>
          <a:chOff x="0" y="0"/>
          <a:chExt cx="0" cy="0"/>
        </a:xfrm>
      </p:grpSpPr>
      <p:pic>
        <p:nvPicPr>
          <p:cNvPr id="567" name="Google Shape;71;p4"/>
          <p:cNvPicPr/>
          <p:nvPr/>
        </p:nvPicPr>
        <p:blipFill>
          <a:blip r:embed="rId4">
            <a:alphaModFix amt="72000"/>
          </a:blip>
          <a:srcRect l="51065" t="57733" r="5518" b="-1765"/>
          <a:stretch/>
        </p:blipFill>
        <p:spPr>
          <a:xfrm rot="11703600">
            <a:off x="-617040" y="-840240"/>
            <a:ext cx="2041200" cy="2009880"/>
          </a:xfrm>
          <a:prstGeom prst="rect">
            <a:avLst/>
          </a:prstGeom>
          <a:ln w="0">
            <a:noFill/>
          </a:ln>
        </p:spPr>
      </p:pic>
      <p:grpSp>
        <p:nvGrpSpPr>
          <p:cNvPr id="568" name="Google Shape;72;p4"/>
          <p:cNvGrpSpPr/>
          <p:nvPr/>
        </p:nvGrpSpPr>
        <p:grpSpPr>
          <a:xfrm>
            <a:off x="365040" y="1542240"/>
            <a:ext cx="32400" cy="273960"/>
            <a:chOff x="365040" y="1542240"/>
            <a:chExt cx="32400" cy="273960"/>
          </a:xfrm>
        </p:grpSpPr>
        <p:sp>
          <p:nvSpPr>
            <p:cNvPr id="569" name="Google Shape;73;p4"/>
            <p:cNvSpPr/>
            <p:nvPr/>
          </p:nvSpPr>
          <p:spPr>
            <a:xfrm rot="5400000">
              <a:off x="365040" y="15422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70" name="Google Shape;74;p4"/>
            <p:cNvSpPr/>
            <p:nvPr/>
          </p:nvSpPr>
          <p:spPr>
            <a:xfrm rot="5400000">
              <a:off x="365040" y="16027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71" name="Google Shape;75;p4"/>
            <p:cNvSpPr/>
            <p:nvPr/>
          </p:nvSpPr>
          <p:spPr>
            <a:xfrm rot="5400000">
              <a:off x="365040" y="16628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72" name="Google Shape;76;p4"/>
            <p:cNvSpPr/>
            <p:nvPr/>
          </p:nvSpPr>
          <p:spPr>
            <a:xfrm rot="5400000">
              <a:off x="365040" y="17233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73" name="Google Shape;77;p4"/>
            <p:cNvSpPr/>
            <p:nvPr/>
          </p:nvSpPr>
          <p:spPr>
            <a:xfrm rot="5400000">
              <a:off x="365040" y="17838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574" name="Google Shape;78;p4"/>
          <p:cNvSpPr/>
          <p:nvPr/>
        </p:nvSpPr>
        <p:spPr>
          <a:xfrm flipH="1">
            <a:off x="8589960" y="309204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575" name="Google Shape;79;p4"/>
          <p:cNvGrpSpPr/>
          <p:nvPr/>
        </p:nvGrpSpPr>
        <p:grpSpPr>
          <a:xfrm>
            <a:off x="-411840" y="614880"/>
            <a:ext cx="10103760" cy="3860640"/>
            <a:chOff x="-411840" y="614880"/>
            <a:chExt cx="10103760" cy="3860640"/>
          </a:xfrm>
        </p:grpSpPr>
        <p:grpSp>
          <p:nvGrpSpPr>
            <p:cNvPr id="576" name="Google Shape;80;p4"/>
            <p:cNvGrpSpPr/>
            <p:nvPr/>
          </p:nvGrpSpPr>
          <p:grpSpPr>
            <a:xfrm>
              <a:off x="-411840" y="614880"/>
              <a:ext cx="822600" cy="822600"/>
              <a:chOff x="-411840" y="614880"/>
              <a:chExt cx="822600" cy="822600"/>
            </a:xfrm>
          </p:grpSpPr>
          <p:sp>
            <p:nvSpPr>
              <p:cNvPr id="577" name="Google Shape;81;p4"/>
              <p:cNvSpPr/>
              <p:nvPr/>
            </p:nvSpPr>
            <p:spPr>
              <a:xfrm flipH="1">
                <a:off x="-412200" y="61488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78" name="Google Shape;82;p4"/>
              <p:cNvSpPr/>
              <p:nvPr/>
            </p:nvSpPr>
            <p:spPr>
              <a:xfrm flipH="1">
                <a:off x="-369720" y="65736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79" name="Google Shape;83;p4"/>
              <p:cNvSpPr/>
              <p:nvPr/>
            </p:nvSpPr>
            <p:spPr>
              <a:xfrm flipH="1">
                <a:off x="-329400" y="6973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80" name="Google Shape;84;p4"/>
              <p:cNvSpPr/>
              <p:nvPr/>
            </p:nvSpPr>
            <p:spPr>
              <a:xfrm flipH="1">
                <a:off x="-288720" y="73836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81" name="Google Shape;85;p4"/>
              <p:cNvSpPr/>
              <p:nvPr/>
            </p:nvSpPr>
            <p:spPr>
              <a:xfrm flipH="1">
                <a:off x="-247680" y="77940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82" name="Google Shape;86;p4"/>
              <p:cNvSpPr/>
              <p:nvPr/>
            </p:nvSpPr>
            <p:spPr>
              <a:xfrm flipH="1">
                <a:off x="-205920" y="82080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83" name="Google Shape;87;p4"/>
              <p:cNvSpPr/>
              <p:nvPr/>
            </p:nvSpPr>
            <p:spPr>
              <a:xfrm flipH="1">
                <a:off x="-160200" y="86652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84" name="Google Shape;88;p4"/>
              <p:cNvSpPr/>
              <p:nvPr/>
            </p:nvSpPr>
            <p:spPr>
              <a:xfrm flipH="1">
                <a:off x="-114480" y="91224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585" name="Google Shape;89;p4"/>
            <p:cNvGrpSpPr/>
            <p:nvPr/>
          </p:nvGrpSpPr>
          <p:grpSpPr>
            <a:xfrm>
              <a:off x="8595360" y="3378960"/>
              <a:ext cx="1096560" cy="1096560"/>
              <a:chOff x="8595360" y="3378960"/>
              <a:chExt cx="1096560" cy="1096560"/>
            </a:xfrm>
          </p:grpSpPr>
          <p:sp>
            <p:nvSpPr>
              <p:cNvPr id="586" name="Google Shape;90;p4"/>
              <p:cNvSpPr/>
              <p:nvPr/>
            </p:nvSpPr>
            <p:spPr>
              <a:xfrm flipH="1">
                <a:off x="8595360" y="337896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87" name="Google Shape;91;p4"/>
              <p:cNvSpPr/>
              <p:nvPr/>
            </p:nvSpPr>
            <p:spPr>
              <a:xfrm flipH="1">
                <a:off x="8651880" y="343548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88" name="Google Shape;92;p4"/>
              <p:cNvSpPr/>
              <p:nvPr/>
            </p:nvSpPr>
            <p:spPr>
              <a:xfrm flipH="1">
                <a:off x="8705160" y="348840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89" name="Google Shape;93;p4"/>
              <p:cNvSpPr/>
              <p:nvPr/>
            </p:nvSpPr>
            <p:spPr>
              <a:xfrm flipH="1">
                <a:off x="8759880" y="354348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90" name="Google Shape;94;p4"/>
              <p:cNvSpPr/>
              <p:nvPr/>
            </p:nvSpPr>
            <p:spPr>
              <a:xfrm flipH="1">
                <a:off x="8814960" y="359820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91" name="Google Shape;95;p4"/>
              <p:cNvSpPr/>
              <p:nvPr/>
            </p:nvSpPr>
            <p:spPr>
              <a:xfrm flipH="1">
                <a:off x="8868960" y="365328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92" name="Google Shape;96;p4"/>
              <p:cNvSpPr/>
              <p:nvPr/>
            </p:nvSpPr>
            <p:spPr>
              <a:xfrm flipH="1">
                <a:off x="8930520" y="371412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93" name="Google Shape;97;p4"/>
              <p:cNvSpPr/>
              <p:nvPr/>
            </p:nvSpPr>
            <p:spPr>
              <a:xfrm flipH="1">
                <a:off x="8991720" y="377532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pic>
        <p:nvPicPr>
          <p:cNvPr id="594" name="Google Shape;98;p4"/>
          <p:cNvPicPr/>
          <p:nvPr/>
        </p:nvPicPr>
        <p:blipFill>
          <a:blip r:embed="rId5"/>
          <a:srcRect l="13851" t="18886" r="14190" b="15033"/>
          <a:stretch/>
        </p:blipFill>
        <p:spPr>
          <a:xfrm rot="20604000" flipH="1">
            <a:off x="7925400" y="3797280"/>
            <a:ext cx="2406960" cy="2158920"/>
          </a:xfrm>
          <a:prstGeom prst="rect">
            <a:avLst/>
          </a:prstGeom>
          <a:ln w="0">
            <a:noFill/>
          </a:ln>
        </p:spPr>
      </p:pic>
      <p:sp>
        <p:nvSpPr>
          <p:cNvPr id="595"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596" name="PlaceHolder 2"/>
          <p:cNvSpPr>
            <a:spLocks noGrp="1"/>
          </p:cNvSpPr>
          <p:nvPr>
            <p:ph type="body"/>
          </p:nvPr>
        </p:nvSpPr>
        <p:spPr>
          <a:xfrm>
            <a:off x="720000" y="1116720"/>
            <a:ext cx="7703640" cy="39852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2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2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2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2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2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2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71000"/>
            <a:lum/>
          </a:blip>
          <a:srcRect/>
          <a:stretch>
            <a:fillRect t="-9000" b="-9000"/>
          </a:stretch>
        </a:blipFill>
        <a:effectLst/>
      </p:bgPr>
    </p:bg>
    <p:spTree>
      <p:nvGrpSpPr>
        <p:cNvPr id="1" name=""/>
        <p:cNvGrpSpPr/>
        <p:nvPr/>
      </p:nvGrpSpPr>
      <p:grpSpPr>
        <a:xfrm>
          <a:off x="0" y="0"/>
          <a:ext cx="0" cy="0"/>
          <a:chOff x="0" y="0"/>
          <a:chExt cx="0" cy="0"/>
        </a:xfrm>
      </p:grpSpPr>
      <p:sp>
        <p:nvSpPr>
          <p:cNvPr id="599"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600" name="Google Shape;107;p5"/>
          <p:cNvPicPr/>
          <p:nvPr/>
        </p:nvPicPr>
        <p:blipFill>
          <a:blip r:embed="rId4"/>
          <a:srcRect l="51169" t="4835" b="80959"/>
          <a:stretch/>
        </p:blipFill>
        <p:spPr>
          <a:xfrm rot="10800000" flipH="1">
            <a:off x="-689400" y="4482000"/>
            <a:ext cx="2329200" cy="661320"/>
          </a:xfrm>
          <a:prstGeom prst="rect">
            <a:avLst/>
          </a:prstGeom>
          <a:ln w="0">
            <a:noFill/>
          </a:ln>
        </p:spPr>
      </p:pic>
      <p:grpSp>
        <p:nvGrpSpPr>
          <p:cNvPr id="601" name="Google Shape;108;p5"/>
          <p:cNvGrpSpPr/>
          <p:nvPr/>
        </p:nvGrpSpPr>
        <p:grpSpPr>
          <a:xfrm>
            <a:off x="-549000" y="82440"/>
            <a:ext cx="10028160" cy="4396320"/>
            <a:chOff x="-549000" y="82440"/>
            <a:chExt cx="10028160" cy="4396320"/>
          </a:xfrm>
        </p:grpSpPr>
        <p:grpSp>
          <p:nvGrpSpPr>
            <p:cNvPr id="602" name="Google Shape;109;p5"/>
            <p:cNvGrpSpPr/>
            <p:nvPr/>
          </p:nvGrpSpPr>
          <p:grpSpPr>
            <a:xfrm>
              <a:off x="8656560" y="82440"/>
              <a:ext cx="822600" cy="822600"/>
              <a:chOff x="8656560" y="82440"/>
              <a:chExt cx="822600" cy="822600"/>
            </a:xfrm>
          </p:grpSpPr>
          <p:sp>
            <p:nvSpPr>
              <p:cNvPr id="603" name="Google Shape;110;p5"/>
              <p:cNvSpPr/>
              <p:nvPr/>
            </p:nvSpPr>
            <p:spPr>
              <a:xfrm rot="10800000">
                <a:off x="8656560" y="8244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04" name="Google Shape;111;p5"/>
              <p:cNvSpPr/>
              <p:nvPr/>
            </p:nvSpPr>
            <p:spPr>
              <a:xfrm rot="10800000">
                <a:off x="8699040" y="12492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05" name="Google Shape;112;p5"/>
              <p:cNvSpPr/>
              <p:nvPr/>
            </p:nvSpPr>
            <p:spPr>
              <a:xfrm rot="10800000">
                <a:off x="8739000" y="1648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06" name="Google Shape;113;p5"/>
              <p:cNvSpPr/>
              <p:nvPr/>
            </p:nvSpPr>
            <p:spPr>
              <a:xfrm rot="10800000">
                <a:off x="8780040" y="20592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07" name="Google Shape;114;p5"/>
              <p:cNvSpPr/>
              <p:nvPr/>
            </p:nvSpPr>
            <p:spPr>
              <a:xfrm rot="10800000">
                <a:off x="8821080" y="24696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08" name="Google Shape;115;p5"/>
              <p:cNvSpPr/>
              <p:nvPr/>
            </p:nvSpPr>
            <p:spPr>
              <a:xfrm rot="10800000">
                <a:off x="8862480" y="28836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09" name="Google Shape;116;p5"/>
              <p:cNvSpPr/>
              <p:nvPr/>
            </p:nvSpPr>
            <p:spPr>
              <a:xfrm rot="10800000">
                <a:off x="8908200" y="33408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10" name="Google Shape;117;p5"/>
              <p:cNvSpPr/>
              <p:nvPr/>
            </p:nvSpPr>
            <p:spPr>
              <a:xfrm rot="10800000">
                <a:off x="8953920" y="37980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611" name="Google Shape;118;p5"/>
            <p:cNvGrpSpPr/>
            <p:nvPr/>
          </p:nvGrpSpPr>
          <p:grpSpPr>
            <a:xfrm>
              <a:off x="-549000" y="3381840"/>
              <a:ext cx="1096920" cy="1096920"/>
              <a:chOff x="-549000" y="3381840"/>
              <a:chExt cx="1096920" cy="1096920"/>
            </a:xfrm>
          </p:grpSpPr>
          <p:sp>
            <p:nvSpPr>
              <p:cNvPr id="612" name="Google Shape;119;p5"/>
              <p:cNvSpPr/>
              <p:nvPr/>
            </p:nvSpPr>
            <p:spPr>
              <a:xfrm flipH="1">
                <a:off x="-549360" y="338184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13" name="Google Shape;120;p5"/>
              <p:cNvSpPr/>
              <p:nvPr/>
            </p:nvSpPr>
            <p:spPr>
              <a:xfrm flipH="1">
                <a:off x="-492120" y="343836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14" name="Google Shape;121;p5"/>
              <p:cNvSpPr/>
              <p:nvPr/>
            </p:nvSpPr>
            <p:spPr>
              <a:xfrm flipH="1">
                <a:off x="-439200" y="349164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15" name="Google Shape;122;p5"/>
              <p:cNvSpPr/>
              <p:nvPr/>
            </p:nvSpPr>
            <p:spPr>
              <a:xfrm flipH="1">
                <a:off x="-384120" y="354636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16" name="Google Shape;123;p5"/>
              <p:cNvSpPr/>
              <p:nvPr/>
            </p:nvSpPr>
            <p:spPr>
              <a:xfrm flipH="1">
                <a:off x="-329040" y="36014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17" name="Google Shape;124;p5"/>
              <p:cNvSpPr/>
              <p:nvPr/>
            </p:nvSpPr>
            <p:spPr>
              <a:xfrm flipH="1">
                <a:off x="-274320" y="365616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18" name="Google Shape;125;p5"/>
              <p:cNvSpPr/>
              <p:nvPr/>
            </p:nvSpPr>
            <p:spPr>
              <a:xfrm flipH="1">
                <a:off x="-214200" y="371700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19" name="Google Shape;126;p5"/>
              <p:cNvSpPr/>
              <p:nvPr/>
            </p:nvSpPr>
            <p:spPr>
              <a:xfrm flipH="1">
                <a:off x="-152280" y="377820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pic>
        <p:nvPicPr>
          <p:cNvPr id="620" name="Google Shape;127;p5"/>
          <p:cNvPicPr/>
          <p:nvPr/>
        </p:nvPicPr>
        <p:blipFill>
          <a:blip r:embed="rId5"/>
          <a:srcRect l="12358" t="17954" r="14903" b="23637"/>
          <a:stretch/>
        </p:blipFill>
        <p:spPr>
          <a:xfrm rot="5802000" flipH="1">
            <a:off x="8074080" y="-11880"/>
            <a:ext cx="2670480" cy="2097000"/>
          </a:xfrm>
          <a:prstGeom prst="rect">
            <a:avLst/>
          </a:prstGeom>
          <a:ln w="0">
            <a:noFill/>
          </a:ln>
        </p:spPr>
      </p:pic>
      <p:grpSp>
        <p:nvGrpSpPr>
          <p:cNvPr id="621" name="Google Shape;128;p5"/>
          <p:cNvGrpSpPr/>
          <p:nvPr/>
        </p:nvGrpSpPr>
        <p:grpSpPr>
          <a:xfrm>
            <a:off x="396720" y="2344320"/>
            <a:ext cx="8445600" cy="988920"/>
            <a:chOff x="396720" y="2344320"/>
            <a:chExt cx="8445600" cy="988920"/>
          </a:xfrm>
        </p:grpSpPr>
        <p:sp>
          <p:nvSpPr>
            <p:cNvPr id="622" name="Google Shape;129;p5"/>
            <p:cNvSpPr/>
            <p:nvPr/>
          </p:nvSpPr>
          <p:spPr>
            <a:xfrm flipH="1">
              <a:off x="396360" y="305928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23" name="Google Shape;130;p5"/>
            <p:cNvSpPr/>
            <p:nvPr/>
          </p:nvSpPr>
          <p:spPr>
            <a:xfrm rot="10800000" flipH="1">
              <a:off x="8568000" y="234432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71000"/>
            <a:lum/>
          </a:blip>
          <a:srcRect/>
          <a:stretch>
            <a:fillRect t="-9000" b="-9000"/>
          </a:stretch>
        </a:blipFill>
        <a:effectLst/>
      </p:bgPr>
    </p:bg>
    <p:spTree>
      <p:nvGrpSpPr>
        <p:cNvPr id="1" name=""/>
        <p:cNvGrpSpPr/>
        <p:nvPr/>
      </p:nvGrpSpPr>
      <p:grpSpPr>
        <a:xfrm>
          <a:off x="0" y="0"/>
          <a:ext cx="0" cy="0"/>
          <a:chOff x="0" y="0"/>
          <a:chExt cx="0" cy="0"/>
        </a:xfrm>
      </p:grpSpPr>
      <p:sp>
        <p:nvSpPr>
          <p:cNvPr id="627"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grpSp>
        <p:nvGrpSpPr>
          <p:cNvPr id="628" name="Google Shape;133;p6"/>
          <p:cNvGrpSpPr/>
          <p:nvPr/>
        </p:nvGrpSpPr>
        <p:grpSpPr>
          <a:xfrm>
            <a:off x="-548280" y="1067760"/>
            <a:ext cx="10271880" cy="3464280"/>
            <a:chOff x="-548280" y="1067760"/>
            <a:chExt cx="10271880" cy="3464280"/>
          </a:xfrm>
        </p:grpSpPr>
        <p:grpSp>
          <p:nvGrpSpPr>
            <p:cNvPr id="629" name="Google Shape;134;p6"/>
            <p:cNvGrpSpPr/>
            <p:nvPr/>
          </p:nvGrpSpPr>
          <p:grpSpPr>
            <a:xfrm>
              <a:off x="8626680" y="3435120"/>
              <a:ext cx="1096920" cy="1096920"/>
              <a:chOff x="8626680" y="3435120"/>
              <a:chExt cx="1096920" cy="1096920"/>
            </a:xfrm>
          </p:grpSpPr>
          <p:sp>
            <p:nvSpPr>
              <p:cNvPr id="630" name="Google Shape;135;p6"/>
              <p:cNvSpPr/>
              <p:nvPr/>
            </p:nvSpPr>
            <p:spPr>
              <a:xfrm rot="10800000">
                <a:off x="8626680" y="343512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31" name="Google Shape;136;p6"/>
              <p:cNvSpPr/>
              <p:nvPr/>
            </p:nvSpPr>
            <p:spPr>
              <a:xfrm rot="10800000">
                <a:off x="8683200" y="349200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32" name="Google Shape;137;p6"/>
              <p:cNvSpPr/>
              <p:nvPr/>
            </p:nvSpPr>
            <p:spPr>
              <a:xfrm rot="10800000">
                <a:off x="8736120" y="354456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33" name="Google Shape;138;p6"/>
              <p:cNvSpPr/>
              <p:nvPr/>
            </p:nvSpPr>
            <p:spPr>
              <a:xfrm rot="10800000">
                <a:off x="8791200" y="360000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34" name="Google Shape;139;p6"/>
              <p:cNvSpPr/>
              <p:nvPr/>
            </p:nvSpPr>
            <p:spPr>
              <a:xfrm rot="10800000">
                <a:off x="8845920" y="365436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35" name="Google Shape;140;p6"/>
              <p:cNvSpPr/>
              <p:nvPr/>
            </p:nvSpPr>
            <p:spPr>
              <a:xfrm rot="10800000">
                <a:off x="8900640" y="370908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36" name="Google Shape;141;p6"/>
              <p:cNvSpPr/>
              <p:nvPr/>
            </p:nvSpPr>
            <p:spPr>
              <a:xfrm rot="10800000">
                <a:off x="8961480" y="377028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37" name="Google Shape;142;p6"/>
              <p:cNvSpPr/>
              <p:nvPr/>
            </p:nvSpPr>
            <p:spPr>
              <a:xfrm rot="10800000">
                <a:off x="9022680" y="383112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638" name="Google Shape;143;p6"/>
            <p:cNvGrpSpPr/>
            <p:nvPr/>
          </p:nvGrpSpPr>
          <p:grpSpPr>
            <a:xfrm>
              <a:off x="-548280" y="1067760"/>
              <a:ext cx="1096920" cy="1096920"/>
              <a:chOff x="-548280" y="1067760"/>
              <a:chExt cx="1096920" cy="1096920"/>
            </a:xfrm>
          </p:grpSpPr>
          <p:sp>
            <p:nvSpPr>
              <p:cNvPr id="639" name="Google Shape;144;p6"/>
              <p:cNvSpPr/>
              <p:nvPr/>
            </p:nvSpPr>
            <p:spPr>
              <a:xfrm rot="10800000">
                <a:off x="-548280" y="106776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40" name="Google Shape;145;p6"/>
              <p:cNvSpPr/>
              <p:nvPr/>
            </p:nvSpPr>
            <p:spPr>
              <a:xfrm rot="10800000">
                <a:off x="-491400" y="112464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41" name="Google Shape;146;p6"/>
              <p:cNvSpPr/>
              <p:nvPr/>
            </p:nvSpPr>
            <p:spPr>
              <a:xfrm rot="10800000">
                <a:off x="-438480" y="117756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42" name="Google Shape;147;p6"/>
              <p:cNvSpPr/>
              <p:nvPr/>
            </p:nvSpPr>
            <p:spPr>
              <a:xfrm rot="10800000">
                <a:off x="-383400" y="123264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43" name="Google Shape;148;p6"/>
              <p:cNvSpPr/>
              <p:nvPr/>
            </p:nvSpPr>
            <p:spPr>
              <a:xfrm rot="10800000">
                <a:off x="-329040" y="128736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44" name="Google Shape;149;p6"/>
              <p:cNvSpPr/>
              <p:nvPr/>
            </p:nvSpPr>
            <p:spPr>
              <a:xfrm rot="10800000">
                <a:off x="-274320" y="134208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45" name="Google Shape;150;p6"/>
              <p:cNvSpPr/>
              <p:nvPr/>
            </p:nvSpPr>
            <p:spPr>
              <a:xfrm rot="10800000">
                <a:off x="-213120" y="140292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46" name="Google Shape;151;p6"/>
              <p:cNvSpPr/>
              <p:nvPr/>
            </p:nvSpPr>
            <p:spPr>
              <a:xfrm rot="10800000">
                <a:off x="-152280" y="146412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grpSp>
        <p:nvGrpSpPr>
          <p:cNvPr id="647" name="Google Shape;152;p6"/>
          <p:cNvGrpSpPr/>
          <p:nvPr/>
        </p:nvGrpSpPr>
        <p:grpSpPr>
          <a:xfrm>
            <a:off x="533520" y="2047680"/>
            <a:ext cx="32400" cy="273960"/>
            <a:chOff x="533520" y="2047680"/>
            <a:chExt cx="32400" cy="273960"/>
          </a:xfrm>
        </p:grpSpPr>
        <p:sp>
          <p:nvSpPr>
            <p:cNvPr id="648" name="Google Shape;153;p6"/>
            <p:cNvSpPr/>
            <p:nvPr/>
          </p:nvSpPr>
          <p:spPr>
            <a:xfrm rot="16200000">
              <a:off x="533520" y="22892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49" name="Google Shape;154;p6"/>
            <p:cNvSpPr/>
            <p:nvPr/>
          </p:nvSpPr>
          <p:spPr>
            <a:xfrm rot="16200000">
              <a:off x="533520" y="22287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50" name="Google Shape;155;p6"/>
            <p:cNvSpPr/>
            <p:nvPr/>
          </p:nvSpPr>
          <p:spPr>
            <a:xfrm rot="16200000">
              <a:off x="533520" y="21686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51" name="Google Shape;156;p6"/>
            <p:cNvSpPr/>
            <p:nvPr/>
          </p:nvSpPr>
          <p:spPr>
            <a:xfrm rot="16200000">
              <a:off x="533520" y="21081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52" name="Google Shape;157;p6"/>
            <p:cNvSpPr/>
            <p:nvPr/>
          </p:nvSpPr>
          <p:spPr>
            <a:xfrm rot="16200000">
              <a:off x="533520" y="20476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653" name="Google Shape;158;p6"/>
          <p:cNvSpPr/>
          <p:nvPr/>
        </p:nvSpPr>
        <p:spPr>
          <a:xfrm flipH="1">
            <a:off x="8589960" y="309204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pic>
        <p:nvPicPr>
          <p:cNvPr id="654" name="Google Shape;159;p6"/>
          <p:cNvPicPr/>
          <p:nvPr/>
        </p:nvPicPr>
        <p:blipFill>
          <a:blip r:embed="rId4"/>
          <a:srcRect l="25238" r="24663"/>
          <a:stretch/>
        </p:blipFill>
        <p:spPr>
          <a:xfrm rot="10800000" flipH="1">
            <a:off x="-652320" y="360"/>
            <a:ext cx="1732320" cy="1828440"/>
          </a:xfrm>
          <a:prstGeom prst="rect">
            <a:avLst/>
          </a:prstGeom>
          <a:ln w="0">
            <a:noFill/>
          </a:ln>
        </p:spPr>
      </p:pic>
      <p:pic>
        <p:nvPicPr>
          <p:cNvPr id="655" name="Google Shape;160;p6"/>
          <p:cNvPicPr/>
          <p:nvPr/>
        </p:nvPicPr>
        <p:blipFill>
          <a:blip r:embed="rId5"/>
          <a:srcRect l="15074" t="23118" r="19923" b="25916"/>
          <a:stretch/>
        </p:blipFill>
        <p:spPr>
          <a:xfrm rot="10262400">
            <a:off x="8171280" y="3738600"/>
            <a:ext cx="2707200" cy="2072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71000"/>
            <a:lum/>
          </a:blip>
          <a:srcRect/>
          <a:stretch>
            <a:fillRect t="-9000" b="-9000"/>
          </a:stretch>
        </a:blipFill>
        <a:effectLst/>
      </p:bgPr>
    </p:bg>
    <p:spTree>
      <p:nvGrpSpPr>
        <p:cNvPr id="1" name=""/>
        <p:cNvGrpSpPr/>
        <p:nvPr/>
      </p:nvGrpSpPr>
      <p:grpSpPr>
        <a:xfrm>
          <a:off x="0" y="0"/>
          <a:ext cx="0" cy="0"/>
          <a:chOff x="0" y="0"/>
          <a:chExt cx="0" cy="0"/>
        </a:xfrm>
      </p:grpSpPr>
      <p:sp>
        <p:nvSpPr>
          <p:cNvPr id="657" name="PlaceHolder 1"/>
          <p:cNvSpPr>
            <a:spLocks noGrp="1"/>
          </p:cNvSpPr>
          <p:nvPr>
            <p:ph type="body"/>
          </p:nvPr>
        </p:nvSpPr>
        <p:spPr>
          <a:xfrm>
            <a:off x="1800" y="0"/>
            <a:ext cx="367200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658" name="PlaceHolder 2"/>
          <p:cNvSpPr>
            <a:spLocks noGrp="1"/>
          </p:cNvSpPr>
          <p:nvPr>
            <p:ph type="title"/>
          </p:nvPr>
        </p:nvSpPr>
        <p:spPr>
          <a:xfrm>
            <a:off x="4555800" y="1280160"/>
            <a:ext cx="3453120" cy="843120"/>
          </a:xfrm>
          <a:prstGeom prst="rect">
            <a:avLst/>
          </a:prstGeom>
          <a:noFill/>
          <a:ln w="0">
            <a:noFill/>
          </a:ln>
        </p:spPr>
        <p:txBody>
          <a:bodyPr lIns="91440" tIns="91440" rIns="91440" bIns="91440" anchor="t">
            <a:noAutofit/>
          </a:bodyPr>
          <a:lstStyle/>
          <a:p>
            <a:pPr indent="0">
              <a:buNone/>
            </a:pPr>
            <a:r>
              <a:rPr lang="fr-FR" sz="4200" b="0" strike="noStrike" spc="-1">
                <a:solidFill>
                  <a:schemeClr val="dk1"/>
                </a:solidFill>
                <a:latin typeface="Arial"/>
              </a:rPr>
              <a:t>Click to edit the title text format</a:t>
            </a:r>
          </a:p>
        </p:txBody>
      </p:sp>
      <p:pic>
        <p:nvPicPr>
          <p:cNvPr id="659" name="Google Shape;165;p7"/>
          <p:cNvPicPr/>
          <p:nvPr/>
        </p:nvPicPr>
        <p:blipFill>
          <a:blip r:embed="rId4"/>
          <a:srcRect l="51169" t="4835" b="80959"/>
          <a:stretch/>
        </p:blipFill>
        <p:spPr>
          <a:xfrm rot="10800000">
            <a:off x="7504920" y="4482000"/>
            <a:ext cx="2329200" cy="661320"/>
          </a:xfrm>
          <a:prstGeom prst="rect">
            <a:avLst/>
          </a:prstGeom>
          <a:ln w="0">
            <a:noFill/>
          </a:ln>
        </p:spPr>
      </p:pic>
      <p:sp>
        <p:nvSpPr>
          <p:cNvPr id="660" name="Google Shape;166;p7"/>
          <p:cNvSpPr/>
          <p:nvPr/>
        </p:nvSpPr>
        <p:spPr>
          <a:xfrm>
            <a:off x="8473680" y="328788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661" name="Google Shape;167;p7"/>
          <p:cNvGrpSpPr/>
          <p:nvPr/>
        </p:nvGrpSpPr>
        <p:grpSpPr>
          <a:xfrm>
            <a:off x="8732520" y="3610440"/>
            <a:ext cx="822600" cy="822600"/>
            <a:chOff x="8732520" y="3610440"/>
            <a:chExt cx="822600" cy="822600"/>
          </a:xfrm>
        </p:grpSpPr>
        <p:sp>
          <p:nvSpPr>
            <p:cNvPr id="662" name="Google Shape;168;p7"/>
            <p:cNvSpPr/>
            <p:nvPr/>
          </p:nvSpPr>
          <p:spPr>
            <a:xfrm>
              <a:off x="8732520" y="361044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63" name="Google Shape;169;p7"/>
            <p:cNvSpPr/>
            <p:nvPr/>
          </p:nvSpPr>
          <p:spPr>
            <a:xfrm>
              <a:off x="8775000" y="365292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64" name="Google Shape;170;p7"/>
            <p:cNvSpPr/>
            <p:nvPr/>
          </p:nvSpPr>
          <p:spPr>
            <a:xfrm>
              <a:off x="8814600" y="36925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65" name="Google Shape;171;p7"/>
            <p:cNvSpPr/>
            <p:nvPr/>
          </p:nvSpPr>
          <p:spPr>
            <a:xfrm>
              <a:off x="8856000" y="373392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66" name="Google Shape;172;p7"/>
            <p:cNvSpPr/>
            <p:nvPr/>
          </p:nvSpPr>
          <p:spPr>
            <a:xfrm>
              <a:off x="8897040" y="377496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67" name="Google Shape;173;p7"/>
            <p:cNvSpPr/>
            <p:nvPr/>
          </p:nvSpPr>
          <p:spPr>
            <a:xfrm>
              <a:off x="8938080" y="381600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68" name="Google Shape;174;p7"/>
            <p:cNvSpPr/>
            <p:nvPr/>
          </p:nvSpPr>
          <p:spPr>
            <a:xfrm>
              <a:off x="8983800" y="386172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69" name="Google Shape;175;p7"/>
            <p:cNvSpPr/>
            <p:nvPr/>
          </p:nvSpPr>
          <p:spPr>
            <a:xfrm>
              <a:off x="9029880" y="390780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71000"/>
            <a:lum/>
          </a:blip>
          <a:srcRect/>
          <a:stretch>
            <a:fillRect t="-9000" b="-9000"/>
          </a:stretch>
        </a:blipFill>
        <a:effectLst/>
      </p:bgPr>
    </p:bg>
    <p:spTree>
      <p:nvGrpSpPr>
        <p:cNvPr id="1" name=""/>
        <p:cNvGrpSpPr/>
        <p:nvPr/>
      </p:nvGrpSpPr>
      <p:grpSpPr>
        <a:xfrm>
          <a:off x="0" y="0"/>
          <a:ext cx="0" cy="0"/>
          <a:chOff x="0" y="0"/>
          <a:chExt cx="0" cy="0"/>
        </a:xfrm>
      </p:grpSpPr>
      <p:sp>
        <p:nvSpPr>
          <p:cNvPr id="670" name="PlaceHolder 1"/>
          <p:cNvSpPr>
            <a:spLocks noGrp="1"/>
          </p:cNvSpPr>
          <p:nvPr>
            <p:ph type="title"/>
          </p:nvPr>
        </p:nvSpPr>
        <p:spPr>
          <a:xfrm>
            <a:off x="1768680" y="1307160"/>
            <a:ext cx="5606640" cy="2529000"/>
          </a:xfrm>
          <a:prstGeom prst="rect">
            <a:avLst/>
          </a:prstGeom>
          <a:noFill/>
          <a:ln w="0">
            <a:noFill/>
          </a:ln>
        </p:spPr>
        <p:txBody>
          <a:bodyPr lIns="91440" tIns="91440" rIns="91440" bIns="91440" anchor="ctr">
            <a:noAutofit/>
          </a:bodyPr>
          <a:lstStyle/>
          <a:p>
            <a:pPr indent="0">
              <a:buNone/>
            </a:pPr>
            <a:r>
              <a:rPr lang="fr-FR" sz="6500" b="0" strike="noStrike" spc="-1">
                <a:solidFill>
                  <a:schemeClr val="dk1"/>
                </a:solidFill>
                <a:latin typeface="Arial"/>
              </a:rPr>
              <a:t>Click to edit the title text format</a:t>
            </a:r>
          </a:p>
        </p:txBody>
      </p:sp>
      <p:pic>
        <p:nvPicPr>
          <p:cNvPr id="671" name="Google Shape;178;p8"/>
          <p:cNvPicPr/>
          <p:nvPr/>
        </p:nvPicPr>
        <p:blipFill>
          <a:blip r:embed="rId4">
            <a:alphaModFix amt="63000"/>
          </a:blip>
          <a:srcRect l="50780" t="55966" r="5115"/>
          <a:stretch/>
        </p:blipFill>
        <p:spPr>
          <a:xfrm rot="10800000">
            <a:off x="-645120" y="-759600"/>
            <a:ext cx="2928240" cy="2854800"/>
          </a:xfrm>
          <a:prstGeom prst="rect">
            <a:avLst/>
          </a:prstGeom>
          <a:ln w="0">
            <a:noFill/>
          </a:ln>
        </p:spPr>
      </p:pic>
      <p:sp>
        <p:nvSpPr>
          <p:cNvPr id="672" name="Google Shape;179;p8"/>
          <p:cNvSpPr/>
          <p:nvPr/>
        </p:nvSpPr>
        <p:spPr>
          <a:xfrm>
            <a:off x="208440" y="253152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673" name="Google Shape;180;p8"/>
          <p:cNvGrpSpPr/>
          <p:nvPr/>
        </p:nvGrpSpPr>
        <p:grpSpPr>
          <a:xfrm>
            <a:off x="8728920" y="2053440"/>
            <a:ext cx="32400" cy="273960"/>
            <a:chOff x="8728920" y="2053440"/>
            <a:chExt cx="32400" cy="273960"/>
          </a:xfrm>
        </p:grpSpPr>
        <p:sp>
          <p:nvSpPr>
            <p:cNvPr id="674" name="Google Shape;181;p8"/>
            <p:cNvSpPr/>
            <p:nvPr/>
          </p:nvSpPr>
          <p:spPr>
            <a:xfrm rot="5400000">
              <a:off x="8728920" y="20534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75" name="Google Shape;182;p8"/>
            <p:cNvSpPr/>
            <p:nvPr/>
          </p:nvSpPr>
          <p:spPr>
            <a:xfrm rot="5400000">
              <a:off x="8728920" y="2113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76" name="Google Shape;183;p8"/>
            <p:cNvSpPr/>
            <p:nvPr/>
          </p:nvSpPr>
          <p:spPr>
            <a:xfrm rot="5400000">
              <a:off x="8728920" y="21744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77" name="Google Shape;184;p8"/>
            <p:cNvSpPr/>
            <p:nvPr/>
          </p:nvSpPr>
          <p:spPr>
            <a:xfrm rot="5400000">
              <a:off x="8728920" y="22348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78" name="Google Shape;185;p8"/>
            <p:cNvSpPr/>
            <p:nvPr/>
          </p:nvSpPr>
          <p:spPr>
            <a:xfrm rot="5400000">
              <a:off x="8728920" y="22950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679" name="Google Shape;186;p8"/>
          <p:cNvGrpSpPr/>
          <p:nvPr/>
        </p:nvGrpSpPr>
        <p:grpSpPr>
          <a:xfrm>
            <a:off x="-10440" y="1347120"/>
            <a:ext cx="9550440" cy="2386800"/>
            <a:chOff x="-10440" y="1347120"/>
            <a:chExt cx="9550440" cy="2386800"/>
          </a:xfrm>
        </p:grpSpPr>
        <p:grpSp>
          <p:nvGrpSpPr>
            <p:cNvPr id="680" name="Google Shape;187;p8"/>
            <p:cNvGrpSpPr/>
            <p:nvPr/>
          </p:nvGrpSpPr>
          <p:grpSpPr>
            <a:xfrm>
              <a:off x="8443080" y="2637000"/>
              <a:ext cx="1096920" cy="1096920"/>
              <a:chOff x="8443080" y="2637000"/>
              <a:chExt cx="1096920" cy="1096920"/>
            </a:xfrm>
          </p:grpSpPr>
          <p:sp>
            <p:nvSpPr>
              <p:cNvPr id="681" name="Google Shape;188;p8"/>
              <p:cNvSpPr/>
              <p:nvPr/>
            </p:nvSpPr>
            <p:spPr>
              <a:xfrm>
                <a:off x="8443080" y="263700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82" name="Google Shape;189;p8"/>
              <p:cNvSpPr/>
              <p:nvPr/>
            </p:nvSpPr>
            <p:spPr>
              <a:xfrm>
                <a:off x="8499600" y="269352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83" name="Google Shape;190;p8"/>
              <p:cNvSpPr/>
              <p:nvPr/>
            </p:nvSpPr>
            <p:spPr>
              <a:xfrm>
                <a:off x="8552520" y="274644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84" name="Google Shape;191;p8"/>
              <p:cNvSpPr/>
              <p:nvPr/>
            </p:nvSpPr>
            <p:spPr>
              <a:xfrm>
                <a:off x="8607600" y="280152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85" name="Google Shape;192;p8"/>
              <p:cNvSpPr/>
              <p:nvPr/>
            </p:nvSpPr>
            <p:spPr>
              <a:xfrm>
                <a:off x="8662320" y="28562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86" name="Google Shape;193;p8"/>
              <p:cNvSpPr/>
              <p:nvPr/>
            </p:nvSpPr>
            <p:spPr>
              <a:xfrm>
                <a:off x="8717040" y="291096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87" name="Google Shape;194;p8"/>
              <p:cNvSpPr/>
              <p:nvPr/>
            </p:nvSpPr>
            <p:spPr>
              <a:xfrm>
                <a:off x="8778240" y="297216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88" name="Google Shape;195;p8"/>
              <p:cNvSpPr/>
              <p:nvPr/>
            </p:nvSpPr>
            <p:spPr>
              <a:xfrm>
                <a:off x="8839080" y="303300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689" name="Google Shape;196;p8"/>
            <p:cNvGrpSpPr/>
            <p:nvPr/>
          </p:nvGrpSpPr>
          <p:grpSpPr>
            <a:xfrm>
              <a:off x="-10440" y="1347120"/>
              <a:ext cx="822600" cy="822600"/>
              <a:chOff x="-10440" y="1347120"/>
              <a:chExt cx="822600" cy="822600"/>
            </a:xfrm>
          </p:grpSpPr>
          <p:sp>
            <p:nvSpPr>
              <p:cNvPr id="690" name="Google Shape;197;p8"/>
              <p:cNvSpPr/>
              <p:nvPr/>
            </p:nvSpPr>
            <p:spPr>
              <a:xfrm>
                <a:off x="-10440" y="134712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91" name="Google Shape;198;p8"/>
              <p:cNvSpPr/>
              <p:nvPr/>
            </p:nvSpPr>
            <p:spPr>
              <a:xfrm>
                <a:off x="32040" y="138960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92" name="Google Shape;199;p8"/>
              <p:cNvSpPr/>
              <p:nvPr/>
            </p:nvSpPr>
            <p:spPr>
              <a:xfrm>
                <a:off x="71640" y="142956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93" name="Google Shape;200;p8"/>
              <p:cNvSpPr/>
              <p:nvPr/>
            </p:nvSpPr>
            <p:spPr>
              <a:xfrm>
                <a:off x="113040" y="147060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94" name="Google Shape;201;p8"/>
              <p:cNvSpPr/>
              <p:nvPr/>
            </p:nvSpPr>
            <p:spPr>
              <a:xfrm>
                <a:off x="154080" y="151164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95" name="Google Shape;202;p8"/>
              <p:cNvSpPr/>
              <p:nvPr/>
            </p:nvSpPr>
            <p:spPr>
              <a:xfrm>
                <a:off x="195120" y="155268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96" name="Google Shape;203;p8"/>
              <p:cNvSpPr/>
              <p:nvPr/>
            </p:nvSpPr>
            <p:spPr>
              <a:xfrm>
                <a:off x="240840" y="159876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97" name="Google Shape;204;p8"/>
              <p:cNvSpPr/>
              <p:nvPr/>
            </p:nvSpPr>
            <p:spPr>
              <a:xfrm>
                <a:off x="286560" y="164448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pic>
        <p:nvPicPr>
          <p:cNvPr id="698" name="Google Shape;205;p8"/>
          <p:cNvPicPr/>
          <p:nvPr/>
        </p:nvPicPr>
        <p:blipFill>
          <a:blip r:embed="rId5"/>
          <a:srcRect l="13064" t="17895" r="17337" b="24661"/>
          <a:stretch/>
        </p:blipFill>
        <p:spPr>
          <a:xfrm>
            <a:off x="7148520" y="3033720"/>
            <a:ext cx="2700720" cy="21769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70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71000"/>
            <a:lum/>
          </a:blip>
          <a:srcRect/>
          <a:stretch>
            <a:fillRect t="-9000" b="-9000"/>
          </a:stretch>
        </a:blipFill>
        <a:effectLst/>
      </p:bgPr>
    </p:bg>
    <p:spTree>
      <p:nvGrpSpPr>
        <p:cNvPr id="1" name=""/>
        <p:cNvGrpSpPr/>
        <p:nvPr/>
      </p:nvGrpSpPr>
      <p:grpSpPr>
        <a:xfrm>
          <a:off x="0" y="0"/>
          <a:ext cx="0" cy="0"/>
          <a:chOff x="0" y="0"/>
          <a:chExt cx="0" cy="0"/>
        </a:xfrm>
      </p:grpSpPr>
      <p:sp>
        <p:nvSpPr>
          <p:cNvPr id="699" name="PlaceHolder 1"/>
          <p:cNvSpPr>
            <a:spLocks noGrp="1"/>
          </p:cNvSpPr>
          <p:nvPr>
            <p:ph type="title"/>
          </p:nvPr>
        </p:nvSpPr>
        <p:spPr>
          <a:xfrm>
            <a:off x="3037680" y="1669320"/>
            <a:ext cx="4442760" cy="1197720"/>
          </a:xfrm>
          <a:prstGeom prst="rect">
            <a:avLst/>
          </a:prstGeom>
          <a:noFill/>
          <a:ln w="0">
            <a:noFill/>
          </a:ln>
        </p:spPr>
        <p:txBody>
          <a:bodyPr lIns="91440" tIns="91440" rIns="91440" bIns="91440" anchor="b">
            <a:noAutofit/>
          </a:bodyPr>
          <a:lstStyle/>
          <a:p>
            <a:pPr indent="0">
              <a:buNone/>
            </a:pPr>
            <a:r>
              <a:rPr lang="fr-FR" sz="7500" b="0" strike="noStrike" spc="-1">
                <a:solidFill>
                  <a:schemeClr val="dk1"/>
                </a:solidFill>
                <a:latin typeface="Arial"/>
              </a:rPr>
              <a:t>Click to edit the title text format</a:t>
            </a:r>
          </a:p>
        </p:txBody>
      </p:sp>
      <p:pic>
        <p:nvPicPr>
          <p:cNvPr id="700" name="Google Shape;209;p9"/>
          <p:cNvPicPr/>
          <p:nvPr/>
        </p:nvPicPr>
        <p:blipFill>
          <a:blip r:embed="rId4">
            <a:alphaModFix amt="58000"/>
          </a:blip>
          <a:srcRect l="2380" r="54203" b="55966"/>
          <a:stretch/>
        </p:blipFill>
        <p:spPr>
          <a:xfrm rot="14701800">
            <a:off x="7404120" y="3762000"/>
            <a:ext cx="2896560" cy="2853720"/>
          </a:xfrm>
          <a:prstGeom prst="rect">
            <a:avLst/>
          </a:prstGeom>
          <a:ln w="0">
            <a:noFill/>
          </a:ln>
        </p:spPr>
      </p:pic>
      <p:sp>
        <p:nvSpPr>
          <p:cNvPr id="701" name="Google Shape;210;p9"/>
          <p:cNvSpPr/>
          <p:nvPr/>
        </p:nvSpPr>
        <p:spPr>
          <a:xfrm>
            <a:off x="7283520" y="468396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702" name="Google Shape;211;p9"/>
          <p:cNvGrpSpPr/>
          <p:nvPr/>
        </p:nvGrpSpPr>
        <p:grpSpPr>
          <a:xfrm>
            <a:off x="8721720" y="3652560"/>
            <a:ext cx="822600" cy="822600"/>
            <a:chOff x="8721720" y="3652560"/>
            <a:chExt cx="822600" cy="822600"/>
          </a:xfrm>
        </p:grpSpPr>
        <p:sp>
          <p:nvSpPr>
            <p:cNvPr id="703" name="Google Shape;212;p9"/>
            <p:cNvSpPr/>
            <p:nvPr/>
          </p:nvSpPr>
          <p:spPr>
            <a:xfrm>
              <a:off x="8721720" y="365256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04" name="Google Shape;213;p9"/>
            <p:cNvSpPr/>
            <p:nvPr/>
          </p:nvSpPr>
          <p:spPr>
            <a:xfrm>
              <a:off x="8764200" y="369504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05" name="Google Shape;214;p9"/>
            <p:cNvSpPr/>
            <p:nvPr/>
          </p:nvSpPr>
          <p:spPr>
            <a:xfrm>
              <a:off x="8803800" y="37346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06" name="Google Shape;215;p9"/>
            <p:cNvSpPr/>
            <p:nvPr/>
          </p:nvSpPr>
          <p:spPr>
            <a:xfrm>
              <a:off x="8845200" y="377604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07" name="Google Shape;216;p9"/>
            <p:cNvSpPr/>
            <p:nvPr/>
          </p:nvSpPr>
          <p:spPr>
            <a:xfrm>
              <a:off x="8886240" y="381708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08" name="Google Shape;217;p9"/>
            <p:cNvSpPr/>
            <p:nvPr/>
          </p:nvSpPr>
          <p:spPr>
            <a:xfrm>
              <a:off x="8927280" y="385812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09" name="Google Shape;218;p9"/>
            <p:cNvSpPr/>
            <p:nvPr/>
          </p:nvSpPr>
          <p:spPr>
            <a:xfrm>
              <a:off x="8973000" y="390384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10" name="Google Shape;219;p9"/>
            <p:cNvSpPr/>
            <p:nvPr/>
          </p:nvSpPr>
          <p:spPr>
            <a:xfrm>
              <a:off x="9018720" y="394956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711" name="Google Shape;220;p9"/>
          <p:cNvGrpSpPr/>
          <p:nvPr/>
        </p:nvGrpSpPr>
        <p:grpSpPr>
          <a:xfrm>
            <a:off x="8628480" y="3083760"/>
            <a:ext cx="32400" cy="273960"/>
            <a:chOff x="8628480" y="3083760"/>
            <a:chExt cx="32400" cy="273960"/>
          </a:xfrm>
        </p:grpSpPr>
        <p:sp>
          <p:nvSpPr>
            <p:cNvPr id="712" name="Google Shape;221;p9"/>
            <p:cNvSpPr/>
            <p:nvPr/>
          </p:nvSpPr>
          <p:spPr>
            <a:xfrm rot="16200000" flipV="1">
              <a:off x="8628480" y="33253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713" name="Google Shape;222;p9"/>
            <p:cNvSpPr/>
            <p:nvPr/>
          </p:nvSpPr>
          <p:spPr>
            <a:xfrm rot="16200000" flipV="1">
              <a:off x="8628480" y="32648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714" name="Google Shape;223;p9"/>
            <p:cNvSpPr/>
            <p:nvPr/>
          </p:nvSpPr>
          <p:spPr>
            <a:xfrm rot="16200000" flipV="1">
              <a:off x="8628480" y="32043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715" name="Google Shape;224;p9"/>
            <p:cNvSpPr/>
            <p:nvPr/>
          </p:nvSpPr>
          <p:spPr>
            <a:xfrm rot="16200000" flipV="1">
              <a:off x="8628480" y="31442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716" name="Google Shape;225;p9"/>
            <p:cNvSpPr/>
            <p:nvPr/>
          </p:nvSpPr>
          <p:spPr>
            <a:xfrm rot="16200000" flipV="1">
              <a:off x="8628480" y="30837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717"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0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71000"/>
            <a:lum/>
          </a:blip>
          <a:srcRect/>
          <a:stretch>
            <a:fillRect t="-9000" b="-9000"/>
          </a:stretch>
        </a:blipFill>
        <a:effectLst/>
      </p:bgPr>
    </p:bg>
    <p:spTree>
      <p:nvGrpSpPr>
        <p:cNvPr id="1" name=""/>
        <p:cNvGrpSpPr/>
        <p:nvPr/>
      </p:nvGrpSpPr>
      <p:grpSpPr>
        <a:xfrm>
          <a:off x="0" y="0"/>
          <a:ext cx="0" cy="0"/>
          <a:chOff x="0" y="0"/>
          <a:chExt cx="0" cy="0"/>
        </a:xfrm>
      </p:grpSpPr>
      <p:sp>
        <p:nvSpPr>
          <p:cNvPr id="718"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719" name="PlaceHolder 2"/>
          <p:cNvSpPr>
            <a:spLocks noGrp="1"/>
          </p:cNvSpPr>
          <p:nvPr>
            <p:ph type="title"/>
          </p:nvPr>
        </p:nvSpPr>
        <p:spPr>
          <a:xfrm>
            <a:off x="720000" y="4014360"/>
            <a:ext cx="7703640" cy="572400"/>
          </a:xfrm>
          <a:prstGeom prst="rect">
            <a:avLst/>
          </a:prstGeom>
          <a:solidFill>
            <a:schemeClr val="lt1"/>
          </a:solidFill>
          <a:ln w="0">
            <a:noFill/>
          </a:ln>
        </p:spPr>
        <p:txBody>
          <a:bodyPr lIns="91440" tIns="91440" rIns="91440" bIns="91440" anchor="t">
            <a:noAutofit/>
          </a:bodyPr>
          <a:lstStyle/>
          <a:p>
            <a:pPr indent="0">
              <a:buNone/>
            </a:pPr>
            <a:r>
              <a:rPr lang="fr-FR" sz="2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0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71000"/>
            <a:lum/>
          </a:blip>
          <a:srcRect/>
          <a:stretch>
            <a:fillRect t="-9000" b="-9000"/>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71000"/>
            <a:lum/>
          </a:blip>
          <a:srcRect/>
          <a:stretch>
            <a:fillRect t="-9000" b="-9000"/>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71000"/>
            <a:lum/>
          </a:blip>
          <a:srcRect/>
          <a:stretch>
            <a:fillRect t="-9000" b="-9000"/>
          </a:stretch>
        </a:blipFill>
        <a:effectLst/>
      </p:bgPr>
    </p:bg>
    <p:spTree>
      <p:nvGrpSpPr>
        <p:cNvPr id="1" name=""/>
        <p:cNvGrpSpPr/>
        <p:nvPr/>
      </p:nvGrpSpPr>
      <p:grpSpPr>
        <a:xfrm>
          <a:off x="0" y="0"/>
          <a:ext cx="0" cy="0"/>
          <a:chOff x="0" y="0"/>
          <a:chExt cx="0" cy="0"/>
        </a:xfrm>
      </p:grpSpPr>
      <p:sp>
        <p:nvSpPr>
          <p:cNvPr id="720" name="PlaceHolder 1"/>
          <p:cNvSpPr>
            <a:spLocks noGrp="1"/>
          </p:cNvSpPr>
          <p:nvPr>
            <p:ph type="title"/>
          </p:nvPr>
        </p:nvSpPr>
        <p:spPr>
          <a:xfrm>
            <a:off x="716760" y="510840"/>
            <a:ext cx="7710120" cy="482040"/>
          </a:xfrm>
          <a:prstGeom prst="rect">
            <a:avLst/>
          </a:prstGeom>
          <a:noFill/>
          <a:ln w="0">
            <a:noFill/>
          </a:ln>
        </p:spPr>
        <p:txBody>
          <a:bodyPr lIns="91440" tIns="91440" rIns="91440" bIns="91440" anchor="t">
            <a:noAutofit/>
          </a:bodyPr>
          <a:lstStyle/>
          <a:p>
            <a:pPr indent="0">
              <a:buNone/>
            </a:pPr>
            <a:r>
              <a:rPr lang="fr-FR" sz="24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0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71000"/>
            <a:lum/>
          </a:blip>
          <a:srcRect/>
          <a:stretch>
            <a:fillRect t="-9000" b="-9000"/>
          </a:stretch>
        </a:blipFill>
        <a:effectLst/>
      </p:bgPr>
    </p:bg>
    <p:spTree>
      <p:nvGrpSpPr>
        <p:cNvPr id="1" name=""/>
        <p:cNvGrpSpPr/>
        <p:nvPr/>
      </p:nvGrpSpPr>
      <p:grpSpPr>
        <a:xfrm>
          <a:off x="0" y="0"/>
          <a:ext cx="0" cy="0"/>
          <a:chOff x="0" y="0"/>
          <a:chExt cx="0" cy="0"/>
        </a:xfrm>
      </p:grpSpPr>
      <p:pic>
        <p:nvPicPr>
          <p:cNvPr id="68" name="Google Shape;257;p13"/>
          <p:cNvPicPr/>
          <p:nvPr/>
        </p:nvPicPr>
        <p:blipFill>
          <a:blip r:embed="rId4"/>
          <a:srcRect l="12358" t="17954" r="14903" b="23637"/>
          <a:stretch/>
        </p:blipFill>
        <p:spPr>
          <a:xfrm rot="16200000" flipH="1">
            <a:off x="-1582560" y="3430440"/>
            <a:ext cx="2670480" cy="2097000"/>
          </a:xfrm>
          <a:prstGeom prst="rect">
            <a:avLst/>
          </a:prstGeom>
          <a:ln w="0">
            <a:noFill/>
          </a:ln>
        </p:spPr>
      </p:pic>
      <p:pic>
        <p:nvPicPr>
          <p:cNvPr id="69" name="Google Shape;258;p13"/>
          <p:cNvPicPr/>
          <p:nvPr/>
        </p:nvPicPr>
        <p:blipFill>
          <a:blip r:embed="rId5">
            <a:alphaModFix amt="72000"/>
          </a:blip>
          <a:srcRect l="51065" t="57733" r="5518" b="-1765"/>
          <a:stretch/>
        </p:blipFill>
        <p:spPr>
          <a:xfrm rot="10800000" flipH="1">
            <a:off x="7840800" y="-837720"/>
            <a:ext cx="2041200" cy="2009880"/>
          </a:xfrm>
          <a:prstGeom prst="rect">
            <a:avLst/>
          </a:prstGeom>
          <a:ln w="0">
            <a:noFill/>
          </a:ln>
        </p:spPr>
      </p:pic>
      <p:grpSp>
        <p:nvGrpSpPr>
          <p:cNvPr id="70" name="Google Shape;259;p13"/>
          <p:cNvGrpSpPr/>
          <p:nvPr/>
        </p:nvGrpSpPr>
        <p:grpSpPr>
          <a:xfrm>
            <a:off x="408240" y="648000"/>
            <a:ext cx="9152640" cy="5052600"/>
            <a:chOff x="408240" y="648000"/>
            <a:chExt cx="9152640" cy="5052600"/>
          </a:xfrm>
        </p:grpSpPr>
        <p:grpSp>
          <p:nvGrpSpPr>
            <p:cNvPr id="71" name="Google Shape;260;p13"/>
            <p:cNvGrpSpPr/>
            <p:nvPr/>
          </p:nvGrpSpPr>
          <p:grpSpPr>
            <a:xfrm>
              <a:off x="408240" y="4604040"/>
              <a:ext cx="1096560" cy="1096560"/>
              <a:chOff x="408240" y="4604040"/>
              <a:chExt cx="1096560" cy="1096560"/>
            </a:xfrm>
          </p:grpSpPr>
          <p:sp>
            <p:nvSpPr>
              <p:cNvPr id="72" name="Google Shape;261;p13"/>
              <p:cNvSpPr/>
              <p:nvPr/>
            </p:nvSpPr>
            <p:spPr>
              <a:xfrm>
                <a:off x="408240" y="460404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3" name="Google Shape;262;p13"/>
              <p:cNvSpPr/>
              <p:nvPr/>
            </p:nvSpPr>
            <p:spPr>
              <a:xfrm>
                <a:off x="464760" y="466056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4" name="Google Shape;263;p13"/>
              <p:cNvSpPr/>
              <p:nvPr/>
            </p:nvSpPr>
            <p:spPr>
              <a:xfrm>
                <a:off x="518040" y="471348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 name="Google Shape;264;p13"/>
              <p:cNvSpPr/>
              <p:nvPr/>
            </p:nvSpPr>
            <p:spPr>
              <a:xfrm>
                <a:off x="572760" y="476856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6" name="Google Shape;265;p13"/>
              <p:cNvSpPr/>
              <p:nvPr/>
            </p:nvSpPr>
            <p:spPr>
              <a:xfrm>
                <a:off x="627840" y="48232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7" name="Google Shape;266;p13"/>
              <p:cNvSpPr/>
              <p:nvPr/>
            </p:nvSpPr>
            <p:spPr>
              <a:xfrm>
                <a:off x="682560" y="487800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8" name="Google Shape;267;p13"/>
              <p:cNvSpPr/>
              <p:nvPr/>
            </p:nvSpPr>
            <p:spPr>
              <a:xfrm>
                <a:off x="743400" y="493920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9" name="Google Shape;268;p13"/>
              <p:cNvSpPr/>
              <p:nvPr/>
            </p:nvSpPr>
            <p:spPr>
              <a:xfrm>
                <a:off x="804600" y="500004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80" name="Google Shape;269;p13"/>
            <p:cNvGrpSpPr/>
            <p:nvPr/>
          </p:nvGrpSpPr>
          <p:grpSpPr>
            <a:xfrm>
              <a:off x="8738280" y="648000"/>
              <a:ext cx="822600" cy="822600"/>
              <a:chOff x="8738280" y="648000"/>
              <a:chExt cx="822600" cy="822600"/>
            </a:xfrm>
          </p:grpSpPr>
          <p:sp>
            <p:nvSpPr>
              <p:cNvPr id="81" name="Google Shape;270;p13"/>
              <p:cNvSpPr/>
              <p:nvPr/>
            </p:nvSpPr>
            <p:spPr>
              <a:xfrm>
                <a:off x="8738280" y="64800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2" name="Google Shape;271;p13"/>
              <p:cNvSpPr/>
              <p:nvPr/>
            </p:nvSpPr>
            <p:spPr>
              <a:xfrm>
                <a:off x="8780760" y="69048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3" name="Google Shape;272;p13"/>
              <p:cNvSpPr/>
              <p:nvPr/>
            </p:nvSpPr>
            <p:spPr>
              <a:xfrm>
                <a:off x="8820360" y="7300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4" name="Google Shape;273;p13"/>
              <p:cNvSpPr/>
              <p:nvPr/>
            </p:nvSpPr>
            <p:spPr>
              <a:xfrm>
                <a:off x="8861760" y="77148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5" name="Google Shape;274;p13"/>
              <p:cNvSpPr/>
              <p:nvPr/>
            </p:nvSpPr>
            <p:spPr>
              <a:xfrm>
                <a:off x="8902800" y="81252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6" name="Google Shape;275;p13"/>
              <p:cNvSpPr/>
              <p:nvPr/>
            </p:nvSpPr>
            <p:spPr>
              <a:xfrm>
                <a:off x="8943840" y="85356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7" name="Google Shape;276;p13"/>
              <p:cNvSpPr/>
              <p:nvPr/>
            </p:nvSpPr>
            <p:spPr>
              <a:xfrm>
                <a:off x="8989560" y="89928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8" name="Google Shape;277;p13"/>
              <p:cNvSpPr/>
              <p:nvPr/>
            </p:nvSpPr>
            <p:spPr>
              <a:xfrm>
                <a:off x="9035640" y="94500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grpSp>
        <p:nvGrpSpPr>
          <p:cNvPr id="89" name="Google Shape;278;p13"/>
          <p:cNvGrpSpPr/>
          <p:nvPr/>
        </p:nvGrpSpPr>
        <p:grpSpPr>
          <a:xfrm>
            <a:off x="286920" y="1699560"/>
            <a:ext cx="8543520" cy="1366920"/>
            <a:chOff x="286920" y="1699560"/>
            <a:chExt cx="8543520" cy="1366920"/>
          </a:xfrm>
        </p:grpSpPr>
        <p:sp>
          <p:nvSpPr>
            <p:cNvPr id="90" name="Google Shape;279;p13"/>
            <p:cNvSpPr/>
            <p:nvPr/>
          </p:nvSpPr>
          <p:spPr>
            <a:xfrm>
              <a:off x="8556480" y="169956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91" name="Google Shape;280;p13"/>
            <p:cNvSpPr/>
            <p:nvPr/>
          </p:nvSpPr>
          <p:spPr>
            <a:xfrm flipH="1">
              <a:off x="286560" y="279252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92"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93" name="PlaceHolder 2"/>
          <p:cNvSpPr>
            <a:spLocks noGrp="1"/>
          </p:cNvSpPr>
          <p:nvPr>
            <p:ph type="title"/>
          </p:nvPr>
        </p:nvSpPr>
        <p:spPr>
          <a:xfrm>
            <a:off x="1827360" y="1443600"/>
            <a:ext cx="734400" cy="731160"/>
          </a:xfrm>
          <a:prstGeom prst="rect">
            <a:avLst/>
          </a:prstGeom>
          <a:noFill/>
          <a:ln w="19080">
            <a:solidFill>
              <a:schemeClr val="dk1"/>
            </a:solidFill>
            <a:round/>
          </a:ln>
        </p:spPr>
        <p:txBody>
          <a:bodyPr lIns="91440" tIns="91440" rIns="91440" bIns="91440" anchor="ctr">
            <a:noAutofit/>
          </a:bodyPr>
          <a:lstStyle/>
          <a:p>
            <a:pPr indent="0" algn="ctr">
              <a:lnSpc>
                <a:spcPct val="100000"/>
              </a:lnSpc>
              <a:buNone/>
            </a:pPr>
            <a:r>
              <a:rPr lang="fr-FR" sz="3000" b="0" strike="noStrike" spc="-1">
                <a:solidFill>
                  <a:schemeClr val="dk1"/>
                </a:solidFill>
                <a:latin typeface="DM Sans Medium"/>
                <a:ea typeface="DM Sans Medium"/>
              </a:rPr>
              <a:t>xx%</a:t>
            </a:r>
            <a:endParaRPr lang="fr-FR" sz="3000" b="0" strike="noStrike" spc="-1">
              <a:solidFill>
                <a:schemeClr val="dk1"/>
              </a:solidFill>
              <a:latin typeface="Arial"/>
            </a:endParaRPr>
          </a:p>
        </p:txBody>
      </p:sp>
      <p:sp>
        <p:nvSpPr>
          <p:cNvPr id="94" name="PlaceHolder 3"/>
          <p:cNvSpPr>
            <a:spLocks noGrp="1"/>
          </p:cNvSpPr>
          <p:nvPr>
            <p:ph type="title"/>
          </p:nvPr>
        </p:nvSpPr>
        <p:spPr>
          <a:xfrm>
            <a:off x="1827360" y="2964240"/>
            <a:ext cx="734400" cy="731160"/>
          </a:xfrm>
          <a:prstGeom prst="rect">
            <a:avLst/>
          </a:prstGeom>
          <a:noFill/>
          <a:ln w="19080">
            <a:solidFill>
              <a:schemeClr val="dk1"/>
            </a:solidFill>
            <a:round/>
          </a:ln>
        </p:spPr>
        <p:txBody>
          <a:bodyPr lIns="91440" tIns="91440" rIns="91440" bIns="91440" anchor="ctr">
            <a:noAutofit/>
          </a:bodyPr>
          <a:lstStyle/>
          <a:p>
            <a:pPr indent="0" algn="ctr">
              <a:lnSpc>
                <a:spcPct val="100000"/>
              </a:lnSpc>
              <a:buNone/>
            </a:pPr>
            <a:r>
              <a:rPr lang="fr-FR" sz="3000" b="0" strike="noStrike" spc="-1">
                <a:solidFill>
                  <a:schemeClr val="dk1"/>
                </a:solidFill>
                <a:latin typeface="DM Sans Medium"/>
                <a:ea typeface="DM Sans Medium"/>
              </a:rPr>
              <a:t>xx%</a:t>
            </a:r>
            <a:endParaRPr lang="fr-FR" sz="3000" b="0" strike="noStrike" spc="-1">
              <a:solidFill>
                <a:schemeClr val="dk1"/>
              </a:solidFill>
              <a:latin typeface="Arial"/>
            </a:endParaRPr>
          </a:p>
        </p:txBody>
      </p:sp>
      <p:sp>
        <p:nvSpPr>
          <p:cNvPr id="95" name="PlaceHolder 4"/>
          <p:cNvSpPr>
            <a:spLocks noGrp="1"/>
          </p:cNvSpPr>
          <p:nvPr>
            <p:ph type="title"/>
          </p:nvPr>
        </p:nvSpPr>
        <p:spPr>
          <a:xfrm>
            <a:off x="4204800" y="1443600"/>
            <a:ext cx="734400" cy="731160"/>
          </a:xfrm>
          <a:prstGeom prst="rect">
            <a:avLst/>
          </a:prstGeom>
          <a:noFill/>
          <a:ln w="19080">
            <a:solidFill>
              <a:schemeClr val="dk1"/>
            </a:solidFill>
            <a:round/>
          </a:ln>
        </p:spPr>
        <p:txBody>
          <a:bodyPr lIns="91440" tIns="91440" rIns="91440" bIns="91440" anchor="ctr">
            <a:noAutofit/>
          </a:bodyPr>
          <a:lstStyle/>
          <a:p>
            <a:pPr indent="0" algn="ctr">
              <a:lnSpc>
                <a:spcPct val="100000"/>
              </a:lnSpc>
              <a:buNone/>
            </a:pPr>
            <a:r>
              <a:rPr lang="fr-FR" sz="3000" b="0" strike="noStrike" spc="-1">
                <a:solidFill>
                  <a:schemeClr val="dk1"/>
                </a:solidFill>
                <a:latin typeface="DM Sans Medium"/>
                <a:ea typeface="DM Sans Medium"/>
              </a:rPr>
              <a:t>xx%</a:t>
            </a:r>
            <a:endParaRPr lang="fr-FR" sz="3000" b="0" strike="noStrike" spc="-1">
              <a:solidFill>
                <a:schemeClr val="dk1"/>
              </a:solidFill>
              <a:latin typeface="Arial"/>
            </a:endParaRPr>
          </a:p>
        </p:txBody>
      </p:sp>
      <p:sp>
        <p:nvSpPr>
          <p:cNvPr id="96" name="PlaceHolder 5"/>
          <p:cNvSpPr>
            <a:spLocks noGrp="1"/>
          </p:cNvSpPr>
          <p:nvPr>
            <p:ph type="title"/>
          </p:nvPr>
        </p:nvSpPr>
        <p:spPr>
          <a:xfrm>
            <a:off x="4204800" y="2964240"/>
            <a:ext cx="734400" cy="731160"/>
          </a:xfrm>
          <a:prstGeom prst="rect">
            <a:avLst/>
          </a:prstGeom>
          <a:noFill/>
          <a:ln w="19080">
            <a:solidFill>
              <a:schemeClr val="dk1"/>
            </a:solidFill>
            <a:round/>
          </a:ln>
        </p:spPr>
        <p:txBody>
          <a:bodyPr lIns="91440" tIns="91440" rIns="91440" bIns="91440" anchor="ctr">
            <a:noAutofit/>
          </a:bodyPr>
          <a:lstStyle/>
          <a:p>
            <a:pPr indent="0" algn="ctr">
              <a:lnSpc>
                <a:spcPct val="100000"/>
              </a:lnSpc>
              <a:buNone/>
            </a:pPr>
            <a:r>
              <a:rPr lang="fr-FR" sz="3000" b="0" strike="noStrike" spc="-1">
                <a:solidFill>
                  <a:schemeClr val="dk1"/>
                </a:solidFill>
                <a:latin typeface="DM Sans Medium"/>
                <a:ea typeface="DM Sans Medium"/>
              </a:rPr>
              <a:t>xx%</a:t>
            </a:r>
            <a:endParaRPr lang="fr-FR" sz="3000" b="0" strike="noStrike" spc="-1">
              <a:solidFill>
                <a:schemeClr val="dk1"/>
              </a:solidFill>
              <a:latin typeface="Arial"/>
            </a:endParaRPr>
          </a:p>
        </p:txBody>
      </p:sp>
      <p:sp>
        <p:nvSpPr>
          <p:cNvPr id="97" name="PlaceHolder 6"/>
          <p:cNvSpPr>
            <a:spLocks noGrp="1"/>
          </p:cNvSpPr>
          <p:nvPr>
            <p:ph type="title"/>
          </p:nvPr>
        </p:nvSpPr>
        <p:spPr>
          <a:xfrm>
            <a:off x="6582240" y="1443600"/>
            <a:ext cx="734400" cy="731160"/>
          </a:xfrm>
          <a:prstGeom prst="rect">
            <a:avLst/>
          </a:prstGeom>
          <a:noFill/>
          <a:ln w="19080">
            <a:solidFill>
              <a:schemeClr val="dk1"/>
            </a:solidFill>
            <a:round/>
          </a:ln>
        </p:spPr>
        <p:txBody>
          <a:bodyPr lIns="91440" tIns="91440" rIns="91440" bIns="91440" anchor="ctr">
            <a:noAutofit/>
          </a:bodyPr>
          <a:lstStyle/>
          <a:p>
            <a:pPr indent="0" algn="ctr">
              <a:lnSpc>
                <a:spcPct val="100000"/>
              </a:lnSpc>
              <a:buNone/>
            </a:pPr>
            <a:r>
              <a:rPr lang="fr-FR" sz="3000" b="0" strike="noStrike" spc="-1">
                <a:solidFill>
                  <a:schemeClr val="dk1"/>
                </a:solidFill>
                <a:latin typeface="DM Sans Medium"/>
                <a:ea typeface="DM Sans Medium"/>
              </a:rPr>
              <a:t>xx%</a:t>
            </a:r>
            <a:endParaRPr lang="fr-FR" sz="3000" b="0" strike="noStrike" spc="-1">
              <a:solidFill>
                <a:schemeClr val="dk1"/>
              </a:solidFill>
              <a:latin typeface="Arial"/>
            </a:endParaRPr>
          </a:p>
        </p:txBody>
      </p:sp>
      <p:sp>
        <p:nvSpPr>
          <p:cNvPr id="98" name="PlaceHolder 7"/>
          <p:cNvSpPr>
            <a:spLocks noGrp="1"/>
          </p:cNvSpPr>
          <p:nvPr>
            <p:ph type="title"/>
          </p:nvPr>
        </p:nvSpPr>
        <p:spPr>
          <a:xfrm>
            <a:off x="6582240" y="2964240"/>
            <a:ext cx="734400" cy="731160"/>
          </a:xfrm>
          <a:prstGeom prst="rect">
            <a:avLst/>
          </a:prstGeom>
          <a:noFill/>
          <a:ln w="19080">
            <a:solidFill>
              <a:schemeClr val="dk1"/>
            </a:solidFill>
            <a:round/>
          </a:ln>
        </p:spPr>
        <p:txBody>
          <a:bodyPr lIns="91440" tIns="91440" rIns="91440" bIns="91440" anchor="ctr">
            <a:noAutofit/>
          </a:bodyPr>
          <a:lstStyle/>
          <a:p>
            <a:pPr indent="0" algn="ctr">
              <a:lnSpc>
                <a:spcPct val="100000"/>
              </a:lnSpc>
              <a:buNone/>
            </a:pPr>
            <a:r>
              <a:rPr lang="fr-FR" sz="3000" b="0" strike="noStrike" spc="-1">
                <a:solidFill>
                  <a:schemeClr val="dk1"/>
                </a:solidFill>
                <a:latin typeface="DM Sans Medium"/>
                <a:ea typeface="DM Sans Medium"/>
              </a:rPr>
              <a:t>xx%</a:t>
            </a:r>
            <a:endParaRPr lang="fr-FR" sz="30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71000"/>
            <a:lum/>
          </a:blip>
          <a:srcRect/>
          <a:stretch>
            <a:fillRect t="-9000" b="-9000"/>
          </a:stretch>
        </a:blipFill>
        <a:effectLst/>
      </p:bgPr>
    </p:bg>
    <p:spTree>
      <p:nvGrpSpPr>
        <p:cNvPr id="1" name=""/>
        <p:cNvGrpSpPr/>
        <p:nvPr/>
      </p:nvGrpSpPr>
      <p:grpSpPr>
        <a:xfrm>
          <a:off x="0" y="0"/>
          <a:ext cx="0" cy="0"/>
          <a:chOff x="0" y="0"/>
          <a:chExt cx="0" cy="0"/>
        </a:xfrm>
      </p:grpSpPr>
      <p:sp>
        <p:nvSpPr>
          <p:cNvPr id="99" name="PlaceHolder 1"/>
          <p:cNvSpPr>
            <a:spLocks noGrp="1"/>
          </p:cNvSpPr>
          <p:nvPr>
            <p:ph type="title"/>
          </p:nvPr>
        </p:nvSpPr>
        <p:spPr>
          <a:xfrm>
            <a:off x="713160" y="444960"/>
            <a:ext cx="771732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100" name="Google Shape;296;p14"/>
          <p:cNvPicPr/>
          <p:nvPr/>
        </p:nvPicPr>
        <p:blipFill>
          <a:blip r:embed="rId4"/>
          <a:srcRect l="10330" t="19134" r="12747" b="11417"/>
          <a:stretch/>
        </p:blipFill>
        <p:spPr>
          <a:xfrm rot="15425400" flipH="1">
            <a:off x="7583040" y="-1231560"/>
            <a:ext cx="2367000" cy="2086920"/>
          </a:xfrm>
          <a:prstGeom prst="rect">
            <a:avLst/>
          </a:prstGeom>
          <a:ln w="0">
            <a:noFill/>
          </a:ln>
        </p:spPr>
      </p:pic>
      <p:grpSp>
        <p:nvGrpSpPr>
          <p:cNvPr id="101" name="Google Shape;297;p14"/>
          <p:cNvGrpSpPr/>
          <p:nvPr/>
        </p:nvGrpSpPr>
        <p:grpSpPr>
          <a:xfrm>
            <a:off x="8601480" y="1531440"/>
            <a:ext cx="32400" cy="273960"/>
            <a:chOff x="8601480" y="1531440"/>
            <a:chExt cx="32400" cy="273960"/>
          </a:xfrm>
        </p:grpSpPr>
        <p:sp>
          <p:nvSpPr>
            <p:cNvPr id="102" name="Google Shape;298;p14"/>
            <p:cNvSpPr/>
            <p:nvPr/>
          </p:nvSpPr>
          <p:spPr>
            <a:xfrm rot="16200000" flipV="1">
              <a:off x="8601480" y="17730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03" name="Google Shape;299;p14"/>
            <p:cNvSpPr/>
            <p:nvPr/>
          </p:nvSpPr>
          <p:spPr>
            <a:xfrm rot="16200000" flipV="1">
              <a:off x="8601480" y="17125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04" name="Google Shape;300;p14"/>
            <p:cNvSpPr/>
            <p:nvPr/>
          </p:nvSpPr>
          <p:spPr>
            <a:xfrm rot="16200000" flipV="1">
              <a:off x="8601480" y="16520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05" name="Google Shape;301;p14"/>
            <p:cNvSpPr/>
            <p:nvPr/>
          </p:nvSpPr>
          <p:spPr>
            <a:xfrm rot="16200000" flipV="1">
              <a:off x="8601480" y="1591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06" name="Google Shape;302;p14"/>
            <p:cNvSpPr/>
            <p:nvPr/>
          </p:nvSpPr>
          <p:spPr>
            <a:xfrm rot="16200000" flipV="1">
              <a:off x="8601480" y="15314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pic>
        <p:nvPicPr>
          <p:cNvPr id="107" name="Google Shape;303;p14"/>
          <p:cNvPicPr/>
          <p:nvPr/>
        </p:nvPicPr>
        <p:blipFill>
          <a:blip r:embed="rId5">
            <a:alphaModFix amt="72000"/>
          </a:blip>
          <a:srcRect l="51065" t="57733" r="5518" b="-1765"/>
          <a:stretch/>
        </p:blipFill>
        <p:spPr>
          <a:xfrm flipH="1">
            <a:off x="-736920" y="3970080"/>
            <a:ext cx="2041200" cy="2009880"/>
          </a:xfrm>
          <a:prstGeom prst="rect">
            <a:avLst/>
          </a:prstGeom>
          <a:ln w="0">
            <a:noFill/>
          </a:ln>
        </p:spPr>
      </p:pic>
      <p:grpSp>
        <p:nvGrpSpPr>
          <p:cNvPr id="108" name="Google Shape;304;p14"/>
          <p:cNvGrpSpPr/>
          <p:nvPr/>
        </p:nvGrpSpPr>
        <p:grpSpPr>
          <a:xfrm>
            <a:off x="-415800" y="612720"/>
            <a:ext cx="9931320" cy="3881520"/>
            <a:chOff x="-415800" y="612720"/>
            <a:chExt cx="9931320" cy="3881520"/>
          </a:xfrm>
        </p:grpSpPr>
        <p:grpSp>
          <p:nvGrpSpPr>
            <p:cNvPr id="109" name="Google Shape;305;p14"/>
            <p:cNvGrpSpPr/>
            <p:nvPr/>
          </p:nvGrpSpPr>
          <p:grpSpPr>
            <a:xfrm>
              <a:off x="8692920" y="612720"/>
              <a:ext cx="822600" cy="822600"/>
              <a:chOff x="8692920" y="612720"/>
              <a:chExt cx="822600" cy="822600"/>
            </a:xfrm>
          </p:grpSpPr>
          <p:sp>
            <p:nvSpPr>
              <p:cNvPr id="110" name="Google Shape;306;p14"/>
              <p:cNvSpPr/>
              <p:nvPr/>
            </p:nvSpPr>
            <p:spPr>
              <a:xfrm flipV="1">
                <a:off x="8692920" y="61200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11" name="Google Shape;307;p14"/>
              <p:cNvSpPr/>
              <p:nvPr/>
            </p:nvSpPr>
            <p:spPr>
              <a:xfrm flipV="1">
                <a:off x="8735400" y="65448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12" name="Google Shape;308;p14"/>
              <p:cNvSpPr/>
              <p:nvPr/>
            </p:nvSpPr>
            <p:spPr>
              <a:xfrm flipV="1">
                <a:off x="8775360" y="69516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13" name="Google Shape;309;p14"/>
              <p:cNvSpPr/>
              <p:nvPr/>
            </p:nvSpPr>
            <p:spPr>
              <a:xfrm flipV="1">
                <a:off x="8816400" y="73584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14" name="Google Shape;310;p14"/>
              <p:cNvSpPr/>
              <p:nvPr/>
            </p:nvSpPr>
            <p:spPr>
              <a:xfrm flipV="1">
                <a:off x="8857800" y="77688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15" name="Google Shape;311;p14"/>
              <p:cNvSpPr/>
              <p:nvPr/>
            </p:nvSpPr>
            <p:spPr>
              <a:xfrm flipV="1">
                <a:off x="8898840" y="81864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16" name="Google Shape;312;p14"/>
              <p:cNvSpPr/>
              <p:nvPr/>
            </p:nvSpPr>
            <p:spPr>
              <a:xfrm flipV="1">
                <a:off x="8944560" y="86436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17" name="Google Shape;313;p14"/>
              <p:cNvSpPr/>
              <p:nvPr/>
            </p:nvSpPr>
            <p:spPr>
              <a:xfrm flipV="1">
                <a:off x="8990280" y="91008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118" name="Google Shape;314;p14"/>
            <p:cNvGrpSpPr/>
            <p:nvPr/>
          </p:nvGrpSpPr>
          <p:grpSpPr>
            <a:xfrm>
              <a:off x="-415800" y="3671640"/>
              <a:ext cx="822600" cy="822600"/>
              <a:chOff x="-415800" y="3671640"/>
              <a:chExt cx="822600" cy="822600"/>
            </a:xfrm>
          </p:grpSpPr>
          <p:sp>
            <p:nvSpPr>
              <p:cNvPr id="119" name="Google Shape;315;p14"/>
              <p:cNvSpPr/>
              <p:nvPr/>
            </p:nvSpPr>
            <p:spPr>
              <a:xfrm rot="10800000">
                <a:off x="-415800" y="367164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20" name="Google Shape;316;p14"/>
              <p:cNvSpPr/>
              <p:nvPr/>
            </p:nvSpPr>
            <p:spPr>
              <a:xfrm rot="10800000">
                <a:off x="-373320" y="371412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21" name="Google Shape;317;p14"/>
              <p:cNvSpPr/>
              <p:nvPr/>
            </p:nvSpPr>
            <p:spPr>
              <a:xfrm rot="10800000">
                <a:off x="-333360" y="37537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22" name="Google Shape;318;p14"/>
              <p:cNvSpPr/>
              <p:nvPr/>
            </p:nvSpPr>
            <p:spPr>
              <a:xfrm rot="10800000">
                <a:off x="-292320" y="379512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23" name="Google Shape;319;p14"/>
              <p:cNvSpPr/>
              <p:nvPr/>
            </p:nvSpPr>
            <p:spPr>
              <a:xfrm rot="10800000">
                <a:off x="-251280" y="383580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24" name="Google Shape;320;p14"/>
              <p:cNvSpPr/>
              <p:nvPr/>
            </p:nvSpPr>
            <p:spPr>
              <a:xfrm rot="10800000">
                <a:off x="-209880" y="387720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25" name="Google Shape;321;p14"/>
              <p:cNvSpPr/>
              <p:nvPr/>
            </p:nvSpPr>
            <p:spPr>
              <a:xfrm rot="10800000">
                <a:off x="-164520" y="392292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26" name="Google Shape;322;p14"/>
              <p:cNvSpPr/>
              <p:nvPr/>
            </p:nvSpPr>
            <p:spPr>
              <a:xfrm rot="10800000">
                <a:off x="-118800" y="396864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sp>
        <p:nvSpPr>
          <p:cNvPr id="127" name="Google Shape;323;p14"/>
          <p:cNvSpPr/>
          <p:nvPr/>
        </p:nvSpPr>
        <p:spPr>
          <a:xfrm rot="10800000">
            <a:off x="314640" y="316872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71000"/>
            <a:lum/>
          </a:blip>
          <a:srcRect/>
          <a:stretch>
            <a:fillRect t="-9000" b="-9000"/>
          </a:stretch>
        </a:blipFill>
        <a:effectLst/>
      </p:bgPr>
    </p:bg>
    <p:spTree>
      <p:nvGrpSpPr>
        <p:cNvPr id="1" name=""/>
        <p:cNvGrpSpPr/>
        <p:nvPr/>
      </p:nvGrpSpPr>
      <p:grpSpPr>
        <a:xfrm>
          <a:off x="0" y="0"/>
          <a:ext cx="0" cy="0"/>
          <a:chOff x="0" y="0"/>
          <a:chExt cx="0" cy="0"/>
        </a:xfrm>
      </p:grpSpPr>
      <p:sp>
        <p:nvSpPr>
          <p:cNvPr id="128" name="PlaceHolder 1"/>
          <p:cNvSpPr>
            <a:spLocks noGrp="1"/>
          </p:cNvSpPr>
          <p:nvPr>
            <p:ph type="title"/>
          </p:nvPr>
        </p:nvSpPr>
        <p:spPr>
          <a:xfrm>
            <a:off x="713160" y="444960"/>
            <a:ext cx="771732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129" name="Google Shape;326;p15"/>
          <p:cNvPicPr/>
          <p:nvPr/>
        </p:nvPicPr>
        <p:blipFill>
          <a:blip r:embed="rId4"/>
          <a:srcRect l="12358" t="17954" r="14903" b="23637"/>
          <a:stretch/>
        </p:blipFill>
        <p:spPr>
          <a:xfrm rot="16200000" flipH="1">
            <a:off x="-1582560" y="3430440"/>
            <a:ext cx="2670480" cy="2097000"/>
          </a:xfrm>
          <a:prstGeom prst="rect">
            <a:avLst/>
          </a:prstGeom>
          <a:ln w="0">
            <a:noFill/>
          </a:ln>
        </p:spPr>
      </p:pic>
      <p:sp>
        <p:nvSpPr>
          <p:cNvPr id="130" name="Google Shape;327;p15"/>
          <p:cNvSpPr/>
          <p:nvPr/>
        </p:nvSpPr>
        <p:spPr>
          <a:xfrm flipH="1">
            <a:off x="286560" y="279252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pic>
        <p:nvPicPr>
          <p:cNvPr id="131" name="Google Shape;328;p15"/>
          <p:cNvPicPr/>
          <p:nvPr/>
        </p:nvPicPr>
        <p:blipFill>
          <a:blip r:embed="rId5">
            <a:alphaModFix amt="58000"/>
          </a:blip>
          <a:srcRect l="2380" r="54203" b="55966"/>
          <a:stretch/>
        </p:blipFill>
        <p:spPr>
          <a:xfrm rot="14701800">
            <a:off x="7756920" y="3987000"/>
            <a:ext cx="2591640" cy="2553480"/>
          </a:xfrm>
          <a:prstGeom prst="rect">
            <a:avLst/>
          </a:prstGeom>
          <a:ln w="0">
            <a:noFill/>
          </a:ln>
        </p:spPr>
      </p:pic>
      <p:grpSp>
        <p:nvGrpSpPr>
          <p:cNvPr id="132" name="Google Shape;329;p15"/>
          <p:cNvGrpSpPr/>
          <p:nvPr/>
        </p:nvGrpSpPr>
        <p:grpSpPr>
          <a:xfrm>
            <a:off x="408240" y="3652560"/>
            <a:ext cx="9136080" cy="2048040"/>
            <a:chOff x="408240" y="3652560"/>
            <a:chExt cx="9136080" cy="2048040"/>
          </a:xfrm>
        </p:grpSpPr>
        <p:grpSp>
          <p:nvGrpSpPr>
            <p:cNvPr id="133" name="Google Shape;330;p15"/>
            <p:cNvGrpSpPr/>
            <p:nvPr/>
          </p:nvGrpSpPr>
          <p:grpSpPr>
            <a:xfrm>
              <a:off x="408240" y="4604040"/>
              <a:ext cx="1096560" cy="1096560"/>
              <a:chOff x="408240" y="4604040"/>
              <a:chExt cx="1096560" cy="1096560"/>
            </a:xfrm>
          </p:grpSpPr>
          <p:sp>
            <p:nvSpPr>
              <p:cNvPr id="134" name="Google Shape;331;p15"/>
              <p:cNvSpPr/>
              <p:nvPr/>
            </p:nvSpPr>
            <p:spPr>
              <a:xfrm>
                <a:off x="408240" y="460404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35" name="Google Shape;332;p15"/>
              <p:cNvSpPr/>
              <p:nvPr/>
            </p:nvSpPr>
            <p:spPr>
              <a:xfrm>
                <a:off x="464760" y="466056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36" name="Google Shape;333;p15"/>
              <p:cNvSpPr/>
              <p:nvPr/>
            </p:nvSpPr>
            <p:spPr>
              <a:xfrm>
                <a:off x="518040" y="471348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37" name="Google Shape;334;p15"/>
              <p:cNvSpPr/>
              <p:nvPr/>
            </p:nvSpPr>
            <p:spPr>
              <a:xfrm>
                <a:off x="572760" y="476856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38" name="Google Shape;335;p15"/>
              <p:cNvSpPr/>
              <p:nvPr/>
            </p:nvSpPr>
            <p:spPr>
              <a:xfrm>
                <a:off x="627840" y="48232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39" name="Google Shape;336;p15"/>
              <p:cNvSpPr/>
              <p:nvPr/>
            </p:nvSpPr>
            <p:spPr>
              <a:xfrm>
                <a:off x="682560" y="487800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40" name="Google Shape;337;p15"/>
              <p:cNvSpPr/>
              <p:nvPr/>
            </p:nvSpPr>
            <p:spPr>
              <a:xfrm>
                <a:off x="743400" y="493920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41" name="Google Shape;338;p15"/>
              <p:cNvSpPr/>
              <p:nvPr/>
            </p:nvSpPr>
            <p:spPr>
              <a:xfrm>
                <a:off x="804600" y="500004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142" name="Google Shape;339;p15"/>
            <p:cNvGrpSpPr/>
            <p:nvPr/>
          </p:nvGrpSpPr>
          <p:grpSpPr>
            <a:xfrm>
              <a:off x="8721720" y="3652560"/>
              <a:ext cx="822600" cy="822600"/>
              <a:chOff x="8721720" y="3652560"/>
              <a:chExt cx="822600" cy="822600"/>
            </a:xfrm>
          </p:grpSpPr>
          <p:sp>
            <p:nvSpPr>
              <p:cNvPr id="143" name="Google Shape;340;p15"/>
              <p:cNvSpPr/>
              <p:nvPr/>
            </p:nvSpPr>
            <p:spPr>
              <a:xfrm>
                <a:off x="8721720" y="365256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44" name="Google Shape;341;p15"/>
              <p:cNvSpPr/>
              <p:nvPr/>
            </p:nvSpPr>
            <p:spPr>
              <a:xfrm>
                <a:off x="8764200" y="369504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45" name="Google Shape;342;p15"/>
              <p:cNvSpPr/>
              <p:nvPr/>
            </p:nvSpPr>
            <p:spPr>
              <a:xfrm>
                <a:off x="8803800" y="37346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46" name="Google Shape;343;p15"/>
              <p:cNvSpPr/>
              <p:nvPr/>
            </p:nvSpPr>
            <p:spPr>
              <a:xfrm>
                <a:off x="8845200" y="377604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47" name="Google Shape;344;p15"/>
              <p:cNvSpPr/>
              <p:nvPr/>
            </p:nvSpPr>
            <p:spPr>
              <a:xfrm>
                <a:off x="8886240" y="381708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48" name="Google Shape;345;p15"/>
              <p:cNvSpPr/>
              <p:nvPr/>
            </p:nvSpPr>
            <p:spPr>
              <a:xfrm>
                <a:off x="8927280" y="385812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49" name="Google Shape;346;p15"/>
              <p:cNvSpPr/>
              <p:nvPr/>
            </p:nvSpPr>
            <p:spPr>
              <a:xfrm>
                <a:off x="8973000" y="390384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50" name="Google Shape;347;p15"/>
              <p:cNvSpPr/>
              <p:nvPr/>
            </p:nvSpPr>
            <p:spPr>
              <a:xfrm>
                <a:off x="9018720" y="394956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grpSp>
        <p:nvGrpSpPr>
          <p:cNvPr id="151" name="Google Shape;348;p15"/>
          <p:cNvGrpSpPr/>
          <p:nvPr/>
        </p:nvGrpSpPr>
        <p:grpSpPr>
          <a:xfrm>
            <a:off x="8628480" y="3236040"/>
            <a:ext cx="32400" cy="273960"/>
            <a:chOff x="8628480" y="3236040"/>
            <a:chExt cx="32400" cy="273960"/>
          </a:xfrm>
        </p:grpSpPr>
        <p:sp>
          <p:nvSpPr>
            <p:cNvPr id="152" name="Google Shape;349;p15"/>
            <p:cNvSpPr/>
            <p:nvPr/>
          </p:nvSpPr>
          <p:spPr>
            <a:xfrm rot="16200000" flipV="1">
              <a:off x="8628480" y="34776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53" name="Google Shape;350;p15"/>
            <p:cNvSpPr/>
            <p:nvPr/>
          </p:nvSpPr>
          <p:spPr>
            <a:xfrm rot="16200000" flipV="1">
              <a:off x="8628480" y="34174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54" name="Google Shape;351;p15"/>
            <p:cNvSpPr/>
            <p:nvPr/>
          </p:nvSpPr>
          <p:spPr>
            <a:xfrm rot="16200000" flipV="1">
              <a:off x="8628480" y="33570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55" name="Google Shape;352;p15"/>
            <p:cNvSpPr/>
            <p:nvPr/>
          </p:nvSpPr>
          <p:spPr>
            <a:xfrm rot="16200000" flipV="1">
              <a:off x="8628480" y="32965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56" name="Google Shape;353;p15"/>
            <p:cNvSpPr/>
            <p:nvPr/>
          </p:nvSpPr>
          <p:spPr>
            <a:xfrm rot="16200000" flipV="1">
              <a:off x="8628480" y="32360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71000"/>
            <a:lum/>
          </a:blip>
          <a:srcRect/>
          <a:stretch>
            <a:fillRect t="-9000" b="-9000"/>
          </a:stretch>
        </a:blipFill>
        <a:effectLst/>
      </p:bgPr>
    </p:bg>
    <p:spTree>
      <p:nvGrpSpPr>
        <p:cNvPr id="1" name=""/>
        <p:cNvGrpSpPr/>
        <p:nvPr/>
      </p:nvGrpSpPr>
      <p:grpSpPr>
        <a:xfrm>
          <a:off x="0" y="0"/>
          <a:ext cx="0" cy="0"/>
          <a:chOff x="0" y="0"/>
          <a:chExt cx="0" cy="0"/>
        </a:xfrm>
      </p:grpSpPr>
      <p:sp>
        <p:nvSpPr>
          <p:cNvPr id="157" name="PlaceHolder 1"/>
          <p:cNvSpPr>
            <a:spLocks noGrp="1"/>
          </p:cNvSpPr>
          <p:nvPr>
            <p:ph type="title"/>
          </p:nvPr>
        </p:nvSpPr>
        <p:spPr>
          <a:xfrm>
            <a:off x="713160" y="444960"/>
            <a:ext cx="771732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158" name="Google Shape;356;p16"/>
          <p:cNvSpPr/>
          <p:nvPr/>
        </p:nvSpPr>
        <p:spPr>
          <a:xfrm>
            <a:off x="8509680" y="278784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59" name="Google Shape;357;p16"/>
          <p:cNvSpPr/>
          <p:nvPr/>
        </p:nvSpPr>
        <p:spPr>
          <a:xfrm flipH="1">
            <a:off x="90000" y="0"/>
            <a:ext cx="731160" cy="767520"/>
          </a:xfrm>
          <a:prstGeom prst="star10">
            <a:avLst>
              <a:gd name="adj" fmla="val 17041"/>
              <a:gd name="hf" fmla="val 105146"/>
            </a:avLst>
          </a:prstGeom>
          <a:solidFill>
            <a:schemeClr val="accent2"/>
          </a:solidFill>
          <a:ln w="0">
            <a:noFill/>
          </a:ln>
        </p:spPr>
        <p:style>
          <a:lnRef idx="0">
            <a:scrgbClr r="0" g="0" b="0"/>
          </a:lnRef>
          <a:fillRef idx="0">
            <a:scrgbClr r="0" g="0" b="0"/>
          </a:fillRef>
          <a:effectRef idx="0">
            <a:scrgbClr r="0" g="0" b="0"/>
          </a:effectRef>
          <a:fontRef idx="minor"/>
        </p:style>
        <p:txBody>
          <a:bodyPr tIns="77040" bIns="770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nvGrpSpPr>
          <p:cNvPr id="160" name="Google Shape;358;p16"/>
          <p:cNvGrpSpPr/>
          <p:nvPr/>
        </p:nvGrpSpPr>
        <p:grpSpPr>
          <a:xfrm>
            <a:off x="516240" y="1571400"/>
            <a:ext cx="32400" cy="273960"/>
            <a:chOff x="516240" y="1571400"/>
            <a:chExt cx="32400" cy="273960"/>
          </a:xfrm>
        </p:grpSpPr>
        <p:sp>
          <p:nvSpPr>
            <p:cNvPr id="161" name="Google Shape;359;p16"/>
            <p:cNvSpPr/>
            <p:nvPr/>
          </p:nvSpPr>
          <p:spPr>
            <a:xfrm rot="5400000">
              <a:off x="516240" y="15714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62" name="Google Shape;360;p16"/>
            <p:cNvSpPr/>
            <p:nvPr/>
          </p:nvSpPr>
          <p:spPr>
            <a:xfrm rot="5400000">
              <a:off x="516240" y="16318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63" name="Google Shape;361;p16"/>
            <p:cNvSpPr/>
            <p:nvPr/>
          </p:nvSpPr>
          <p:spPr>
            <a:xfrm rot="5400000">
              <a:off x="516240" y="16923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64" name="Google Shape;362;p16"/>
            <p:cNvSpPr/>
            <p:nvPr/>
          </p:nvSpPr>
          <p:spPr>
            <a:xfrm rot="5400000">
              <a:off x="516240" y="17524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65" name="Google Shape;363;p16"/>
            <p:cNvSpPr/>
            <p:nvPr/>
          </p:nvSpPr>
          <p:spPr>
            <a:xfrm rot="5400000">
              <a:off x="516240" y="18129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166" name="Google Shape;364;p16"/>
          <p:cNvGrpSpPr/>
          <p:nvPr/>
        </p:nvGrpSpPr>
        <p:grpSpPr>
          <a:xfrm>
            <a:off x="-411840" y="859320"/>
            <a:ext cx="10104120" cy="3327480"/>
            <a:chOff x="-411840" y="859320"/>
            <a:chExt cx="10104120" cy="3327480"/>
          </a:xfrm>
        </p:grpSpPr>
        <p:grpSp>
          <p:nvGrpSpPr>
            <p:cNvPr id="167" name="Google Shape;365;p16"/>
            <p:cNvGrpSpPr/>
            <p:nvPr/>
          </p:nvGrpSpPr>
          <p:grpSpPr>
            <a:xfrm>
              <a:off x="8595360" y="3089880"/>
              <a:ext cx="1096920" cy="1096920"/>
              <a:chOff x="8595360" y="3089880"/>
              <a:chExt cx="1096920" cy="1096920"/>
            </a:xfrm>
          </p:grpSpPr>
          <p:sp>
            <p:nvSpPr>
              <p:cNvPr id="168" name="Google Shape;366;p16"/>
              <p:cNvSpPr/>
              <p:nvPr/>
            </p:nvSpPr>
            <p:spPr>
              <a:xfrm>
                <a:off x="8595360" y="308988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69" name="Google Shape;367;p16"/>
              <p:cNvSpPr/>
              <p:nvPr/>
            </p:nvSpPr>
            <p:spPr>
              <a:xfrm>
                <a:off x="8651880" y="314640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70" name="Google Shape;368;p16"/>
              <p:cNvSpPr/>
              <p:nvPr/>
            </p:nvSpPr>
            <p:spPr>
              <a:xfrm>
                <a:off x="8704800" y="319968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71" name="Google Shape;369;p16"/>
              <p:cNvSpPr/>
              <p:nvPr/>
            </p:nvSpPr>
            <p:spPr>
              <a:xfrm>
                <a:off x="8759880" y="325440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72" name="Google Shape;370;p16"/>
              <p:cNvSpPr/>
              <p:nvPr/>
            </p:nvSpPr>
            <p:spPr>
              <a:xfrm>
                <a:off x="8814960" y="33094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73" name="Google Shape;371;p16"/>
              <p:cNvSpPr/>
              <p:nvPr/>
            </p:nvSpPr>
            <p:spPr>
              <a:xfrm>
                <a:off x="8869680" y="336420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74" name="Google Shape;372;p16"/>
              <p:cNvSpPr/>
              <p:nvPr/>
            </p:nvSpPr>
            <p:spPr>
              <a:xfrm>
                <a:off x="8930520" y="342504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75" name="Google Shape;373;p16"/>
              <p:cNvSpPr/>
              <p:nvPr/>
            </p:nvSpPr>
            <p:spPr>
              <a:xfrm>
                <a:off x="8991720" y="348624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176" name="Google Shape;374;p16"/>
            <p:cNvGrpSpPr/>
            <p:nvPr/>
          </p:nvGrpSpPr>
          <p:grpSpPr>
            <a:xfrm>
              <a:off x="-411840" y="859320"/>
              <a:ext cx="822600" cy="822600"/>
              <a:chOff x="-411840" y="859320"/>
              <a:chExt cx="822600" cy="822600"/>
            </a:xfrm>
          </p:grpSpPr>
          <p:sp>
            <p:nvSpPr>
              <p:cNvPr id="177" name="Google Shape;375;p16"/>
              <p:cNvSpPr/>
              <p:nvPr/>
            </p:nvSpPr>
            <p:spPr>
              <a:xfrm flipH="1">
                <a:off x="-412200" y="85932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78" name="Google Shape;376;p16"/>
              <p:cNvSpPr/>
              <p:nvPr/>
            </p:nvSpPr>
            <p:spPr>
              <a:xfrm flipH="1">
                <a:off x="-369720" y="90180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79" name="Google Shape;377;p16"/>
              <p:cNvSpPr/>
              <p:nvPr/>
            </p:nvSpPr>
            <p:spPr>
              <a:xfrm flipH="1">
                <a:off x="-329400" y="94176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80" name="Google Shape;378;p16"/>
              <p:cNvSpPr/>
              <p:nvPr/>
            </p:nvSpPr>
            <p:spPr>
              <a:xfrm flipH="1">
                <a:off x="-288720" y="98280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81" name="Google Shape;379;p16"/>
              <p:cNvSpPr/>
              <p:nvPr/>
            </p:nvSpPr>
            <p:spPr>
              <a:xfrm flipH="1">
                <a:off x="-247680" y="102384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82" name="Google Shape;380;p16"/>
              <p:cNvSpPr/>
              <p:nvPr/>
            </p:nvSpPr>
            <p:spPr>
              <a:xfrm flipH="1">
                <a:off x="-205920" y="106524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83" name="Google Shape;381;p16"/>
              <p:cNvSpPr/>
              <p:nvPr/>
            </p:nvSpPr>
            <p:spPr>
              <a:xfrm flipH="1">
                <a:off x="-160200" y="111096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84" name="Google Shape;382;p16"/>
              <p:cNvSpPr/>
              <p:nvPr/>
            </p:nvSpPr>
            <p:spPr>
              <a:xfrm flipH="1">
                <a:off x="-114480" y="115668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pic>
        <p:nvPicPr>
          <p:cNvPr id="185" name="Google Shape;383;p16"/>
          <p:cNvPicPr/>
          <p:nvPr/>
        </p:nvPicPr>
        <p:blipFill>
          <a:blip r:embed="rId4"/>
          <a:srcRect l="25238" r="24663"/>
          <a:stretch/>
        </p:blipFill>
        <p:spPr>
          <a:xfrm rot="1145400" flipH="1">
            <a:off x="8027280" y="3386880"/>
            <a:ext cx="1836000" cy="19382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71000"/>
            <a:lum/>
          </a:blip>
          <a:srcRect/>
          <a:stretch>
            <a:fillRect t="-9000" b="-9000"/>
          </a:stretch>
        </a:blipFill>
        <a:effectLst/>
      </p:bgPr>
    </p:bg>
    <p:spTree>
      <p:nvGrpSpPr>
        <p:cNvPr id="1" name=""/>
        <p:cNvGrpSpPr/>
        <p:nvPr/>
      </p:nvGrpSpPr>
      <p:grpSpPr>
        <a:xfrm>
          <a:off x="0" y="0"/>
          <a:ext cx="0" cy="0"/>
          <a:chOff x="0" y="0"/>
          <a:chExt cx="0" cy="0"/>
        </a:xfrm>
      </p:grpSpPr>
      <p:sp>
        <p:nvSpPr>
          <p:cNvPr id="186" name="PlaceHolder 1"/>
          <p:cNvSpPr>
            <a:spLocks noGrp="1"/>
          </p:cNvSpPr>
          <p:nvPr>
            <p:ph type="title"/>
          </p:nvPr>
        </p:nvSpPr>
        <p:spPr>
          <a:xfrm>
            <a:off x="1510920" y="3126240"/>
            <a:ext cx="6486840" cy="543240"/>
          </a:xfrm>
          <a:prstGeom prst="rect">
            <a:avLst/>
          </a:prstGeom>
          <a:noFill/>
          <a:ln w="0">
            <a:noFill/>
          </a:ln>
        </p:spPr>
        <p:txBody>
          <a:bodyPr lIns="91440" tIns="91440" rIns="91440" bIns="91440" anchor="t">
            <a:noAutofit/>
          </a:bodyPr>
          <a:lstStyle/>
          <a:p>
            <a:pPr indent="0">
              <a:buNone/>
            </a:pPr>
            <a:r>
              <a:rPr lang="fr-FR" sz="2400" b="0" strike="noStrike" spc="-1">
                <a:solidFill>
                  <a:schemeClr val="dk1"/>
                </a:solidFill>
                <a:latin typeface="Arial"/>
              </a:rPr>
              <a:t>Click to edit the title text format</a:t>
            </a:r>
          </a:p>
        </p:txBody>
      </p:sp>
      <p:grpSp>
        <p:nvGrpSpPr>
          <p:cNvPr id="187" name="Google Shape;387;p17"/>
          <p:cNvGrpSpPr/>
          <p:nvPr/>
        </p:nvGrpSpPr>
        <p:grpSpPr>
          <a:xfrm>
            <a:off x="-447840" y="2631960"/>
            <a:ext cx="1096560" cy="1096560"/>
            <a:chOff x="-447840" y="2631960"/>
            <a:chExt cx="1096560" cy="1096560"/>
          </a:xfrm>
        </p:grpSpPr>
        <p:sp>
          <p:nvSpPr>
            <p:cNvPr id="188" name="Google Shape;388;p17"/>
            <p:cNvSpPr/>
            <p:nvPr/>
          </p:nvSpPr>
          <p:spPr>
            <a:xfrm>
              <a:off x="-447840" y="263196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89" name="Google Shape;389;p17"/>
            <p:cNvSpPr/>
            <p:nvPr/>
          </p:nvSpPr>
          <p:spPr>
            <a:xfrm>
              <a:off x="-390960" y="268848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90" name="Google Shape;390;p17"/>
            <p:cNvSpPr/>
            <p:nvPr/>
          </p:nvSpPr>
          <p:spPr>
            <a:xfrm>
              <a:off x="-338040" y="274140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91" name="Google Shape;391;p17"/>
            <p:cNvSpPr/>
            <p:nvPr/>
          </p:nvSpPr>
          <p:spPr>
            <a:xfrm>
              <a:off x="-282960" y="279648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92" name="Google Shape;392;p17"/>
            <p:cNvSpPr/>
            <p:nvPr/>
          </p:nvSpPr>
          <p:spPr>
            <a:xfrm>
              <a:off x="-228240" y="285120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93" name="Google Shape;393;p17"/>
            <p:cNvSpPr/>
            <p:nvPr/>
          </p:nvSpPr>
          <p:spPr>
            <a:xfrm>
              <a:off x="-173520" y="290592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94" name="Google Shape;394;p17"/>
            <p:cNvSpPr/>
            <p:nvPr/>
          </p:nvSpPr>
          <p:spPr>
            <a:xfrm>
              <a:off x="-112680" y="296712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95" name="Google Shape;395;p17"/>
            <p:cNvSpPr/>
            <p:nvPr/>
          </p:nvSpPr>
          <p:spPr>
            <a:xfrm>
              <a:off x="-51480" y="302796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
        <p:nvSpPr>
          <p:cNvPr id="196" name="Google Shape;396;p17"/>
          <p:cNvSpPr/>
          <p:nvPr/>
        </p:nvSpPr>
        <p:spPr>
          <a:xfrm flipH="1">
            <a:off x="374400" y="215856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pic>
        <p:nvPicPr>
          <p:cNvPr id="197" name="Google Shape;397;p17"/>
          <p:cNvPicPr/>
          <p:nvPr/>
        </p:nvPicPr>
        <p:blipFill>
          <a:blip r:embed="rId4"/>
          <a:srcRect l="51169" t="4835" b="80959"/>
          <a:stretch/>
        </p:blipFill>
        <p:spPr>
          <a:xfrm>
            <a:off x="-451440" y="96480"/>
            <a:ext cx="2329200" cy="661320"/>
          </a:xfrm>
          <a:prstGeom prst="rect">
            <a:avLst/>
          </a:prstGeom>
          <a:ln w="0">
            <a:noFill/>
          </a:ln>
        </p:spPr>
      </p:pic>
      <p:grpSp>
        <p:nvGrpSpPr>
          <p:cNvPr id="198" name="Google Shape;398;p17"/>
          <p:cNvGrpSpPr/>
          <p:nvPr/>
        </p:nvGrpSpPr>
        <p:grpSpPr>
          <a:xfrm>
            <a:off x="265680" y="970920"/>
            <a:ext cx="273960" cy="32400"/>
            <a:chOff x="265680" y="970920"/>
            <a:chExt cx="273960" cy="32400"/>
          </a:xfrm>
        </p:grpSpPr>
        <p:sp>
          <p:nvSpPr>
            <p:cNvPr id="199" name="Google Shape;399;p17"/>
            <p:cNvSpPr/>
            <p:nvPr/>
          </p:nvSpPr>
          <p:spPr>
            <a:xfrm rot="10800000">
              <a:off x="507240" y="97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00" name="Google Shape;400;p17"/>
            <p:cNvSpPr/>
            <p:nvPr/>
          </p:nvSpPr>
          <p:spPr>
            <a:xfrm rot="10800000">
              <a:off x="446760" y="97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01" name="Google Shape;401;p17"/>
            <p:cNvSpPr/>
            <p:nvPr/>
          </p:nvSpPr>
          <p:spPr>
            <a:xfrm rot="10800000">
              <a:off x="386280" y="97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02" name="Google Shape;402;p17"/>
            <p:cNvSpPr/>
            <p:nvPr/>
          </p:nvSpPr>
          <p:spPr>
            <a:xfrm rot="10800000">
              <a:off x="325800" y="97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03" name="Google Shape;403;p17"/>
            <p:cNvSpPr/>
            <p:nvPr/>
          </p:nvSpPr>
          <p:spPr>
            <a:xfrm rot="10800000">
              <a:off x="265680" y="97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71000"/>
            <a:lum/>
          </a:blip>
          <a:srcRect/>
          <a:stretch>
            <a:fillRect t="-9000" b="-9000"/>
          </a:stretch>
        </a:blipFill>
        <a:effectLst/>
      </p:bgPr>
    </p:bg>
    <p:spTree>
      <p:nvGrpSpPr>
        <p:cNvPr id="1" name=""/>
        <p:cNvGrpSpPr/>
        <p:nvPr/>
      </p:nvGrpSpPr>
      <p:grpSpPr>
        <a:xfrm>
          <a:off x="0" y="0"/>
          <a:ext cx="0" cy="0"/>
          <a:chOff x="0" y="0"/>
          <a:chExt cx="0" cy="0"/>
        </a:xfrm>
      </p:grpSpPr>
      <p:sp>
        <p:nvSpPr>
          <p:cNvPr id="204" name="PlaceHolder 1"/>
          <p:cNvSpPr>
            <a:spLocks noGrp="1"/>
          </p:cNvSpPr>
          <p:nvPr>
            <p:ph type="title"/>
          </p:nvPr>
        </p:nvSpPr>
        <p:spPr>
          <a:xfrm>
            <a:off x="1110960" y="1339560"/>
            <a:ext cx="3264120" cy="1657440"/>
          </a:xfrm>
          <a:prstGeom prst="rect">
            <a:avLst/>
          </a:prstGeom>
          <a:noFill/>
          <a:ln w="0">
            <a:noFill/>
          </a:ln>
        </p:spPr>
        <p:txBody>
          <a:bodyPr lIns="91440" tIns="91440" rIns="91440" bIns="91440" anchor="b">
            <a:noAutofit/>
          </a:bodyPr>
          <a:lstStyle/>
          <a:p>
            <a:pPr indent="0">
              <a:buNone/>
            </a:pPr>
            <a:r>
              <a:rPr lang="fr-FR" sz="3000" b="0" strike="noStrike" spc="-1">
                <a:solidFill>
                  <a:schemeClr val="dk1"/>
                </a:solidFill>
                <a:latin typeface="Arial"/>
              </a:rPr>
              <a:t>Click to edit the title text format</a:t>
            </a:r>
          </a:p>
        </p:txBody>
      </p:sp>
      <p:sp>
        <p:nvSpPr>
          <p:cNvPr id="205" name="PlaceHolder 2"/>
          <p:cNvSpPr>
            <a:spLocks noGrp="1"/>
          </p:cNvSpPr>
          <p:nvPr>
            <p:ph type="body"/>
          </p:nvPr>
        </p:nvSpPr>
        <p:spPr>
          <a:xfrm>
            <a:off x="5471640" y="0"/>
            <a:ext cx="367200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206" name="Google Shape;408;p18"/>
          <p:cNvSpPr/>
          <p:nvPr/>
        </p:nvSpPr>
        <p:spPr>
          <a:xfrm>
            <a:off x="285480" y="31320"/>
            <a:ext cx="731160" cy="767520"/>
          </a:xfrm>
          <a:prstGeom prst="star10">
            <a:avLst>
              <a:gd name="adj" fmla="val 17041"/>
              <a:gd name="hf" fmla="val 105146"/>
            </a:avLst>
          </a:prstGeom>
          <a:solidFill>
            <a:schemeClr val="accent2"/>
          </a:solidFill>
          <a:ln w="0">
            <a:noFill/>
          </a:ln>
        </p:spPr>
        <p:style>
          <a:lnRef idx="0">
            <a:scrgbClr r="0" g="0" b="0"/>
          </a:lnRef>
          <a:fillRef idx="0">
            <a:scrgbClr r="0" g="0" b="0"/>
          </a:fillRef>
          <a:effectRef idx="0">
            <a:scrgbClr r="0" g="0" b="0"/>
          </a:effectRef>
          <a:fontRef idx="minor"/>
        </p:style>
        <p:txBody>
          <a:bodyPr tIns="77040" bIns="770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07" name="Google Shape;409;p18"/>
          <p:cNvSpPr/>
          <p:nvPr/>
        </p:nvSpPr>
        <p:spPr>
          <a:xfrm flipH="1">
            <a:off x="298440" y="179820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208" name="Google Shape;410;p18"/>
          <p:cNvGrpSpPr/>
          <p:nvPr/>
        </p:nvGrpSpPr>
        <p:grpSpPr>
          <a:xfrm>
            <a:off x="-411480" y="799560"/>
            <a:ext cx="822600" cy="822600"/>
            <a:chOff x="-411480" y="799560"/>
            <a:chExt cx="822600" cy="822600"/>
          </a:xfrm>
        </p:grpSpPr>
        <p:sp>
          <p:nvSpPr>
            <p:cNvPr id="209" name="Google Shape;411;p18"/>
            <p:cNvSpPr/>
            <p:nvPr/>
          </p:nvSpPr>
          <p:spPr>
            <a:xfrm>
              <a:off x="-411480" y="79956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10" name="Google Shape;412;p18"/>
            <p:cNvSpPr/>
            <p:nvPr/>
          </p:nvSpPr>
          <p:spPr>
            <a:xfrm>
              <a:off x="-369000" y="84204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11" name="Google Shape;413;p18"/>
            <p:cNvSpPr/>
            <p:nvPr/>
          </p:nvSpPr>
          <p:spPr>
            <a:xfrm>
              <a:off x="-329400" y="8816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12" name="Google Shape;414;p18"/>
            <p:cNvSpPr/>
            <p:nvPr/>
          </p:nvSpPr>
          <p:spPr>
            <a:xfrm>
              <a:off x="-288000" y="92304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13" name="Google Shape;415;p18"/>
            <p:cNvSpPr/>
            <p:nvPr/>
          </p:nvSpPr>
          <p:spPr>
            <a:xfrm>
              <a:off x="-246960" y="96408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14" name="Google Shape;416;p18"/>
            <p:cNvSpPr/>
            <p:nvPr/>
          </p:nvSpPr>
          <p:spPr>
            <a:xfrm>
              <a:off x="-205920" y="100512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15" name="Google Shape;417;p18"/>
            <p:cNvSpPr/>
            <p:nvPr/>
          </p:nvSpPr>
          <p:spPr>
            <a:xfrm>
              <a:off x="-160200" y="105084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16" name="Google Shape;418;p18"/>
            <p:cNvSpPr/>
            <p:nvPr/>
          </p:nvSpPr>
          <p:spPr>
            <a:xfrm>
              <a:off x="-114480" y="109656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13.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audio" Target="../media/audio1.wav"/><Relationship Id="rId7" Type="http://schemas.openxmlformats.org/officeDocument/2006/relationships/hyperlink" Target="https://github.com/irushawn/dsc-phase-3-project-v3/" TargetMode="External"/><Relationship Id="rId2" Type="http://schemas.openxmlformats.org/officeDocument/2006/relationships/hyperlink" Target="https://wa.me/+254796149937" TargetMode="External"/><Relationship Id="rId1" Type="http://schemas.openxmlformats.org/officeDocument/2006/relationships/slideLayout" Target="../slideLayouts/slideLayout20.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hyperlink" Target="https://www.linkedin.com/in/irungushawn/" TargetMode="External"/><Relationship Id="rId9"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hyperlink" Target="https://www.drivendata.org/competitions/7/pump-it-up-data-mining-the-water-table/page/23/" TargetMode="External"/><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65000"/>
            <a:lum/>
          </a:blip>
          <a:srcRect/>
          <a:stretch>
            <a:fillRect t="-9000" b="-9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FA304-83E8-507D-660C-EA6D713C0343}"/>
              </a:ext>
            </a:extLst>
          </p:cNvPr>
          <p:cNvSpPr/>
          <p:nvPr/>
        </p:nvSpPr>
        <p:spPr>
          <a:xfrm>
            <a:off x="0" y="0"/>
            <a:ext cx="9144000" cy="5143500"/>
          </a:xfrm>
          <a:prstGeom prst="rect">
            <a:avLst/>
          </a:prstGeom>
          <a:solidFill>
            <a:schemeClr val="bg2">
              <a:alpha val="6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 name="PlaceHolder 1"/>
          <p:cNvSpPr>
            <a:spLocks noGrp="1"/>
          </p:cNvSpPr>
          <p:nvPr>
            <p:ph type="title"/>
          </p:nvPr>
        </p:nvSpPr>
        <p:spPr>
          <a:xfrm>
            <a:off x="286439" y="506177"/>
            <a:ext cx="8527055" cy="1701925"/>
          </a:xfrm>
          <a:prstGeom prst="rect">
            <a:avLst/>
          </a:prstGeom>
          <a:noFill/>
          <a:ln w="0">
            <a:noFill/>
          </a:ln>
        </p:spPr>
        <p:txBody>
          <a:bodyPr lIns="91440" tIns="91440" rIns="91440" bIns="91440" anchor="b">
            <a:noAutofit/>
          </a:bodyPr>
          <a:lstStyle/>
          <a:p>
            <a:pPr algn="ctr">
              <a:lnSpc>
                <a:spcPct val="100000"/>
              </a:lnSpc>
              <a:tabLst>
                <a:tab pos="0" algn="l"/>
              </a:tabLst>
            </a:pPr>
            <a:r>
              <a:rPr lang="en-US" sz="5000" spc="-1" dirty="0">
                <a:solidFill>
                  <a:schemeClr val="accent3">
                    <a:lumMod val="75000"/>
                  </a:schemeClr>
                </a:solidFill>
                <a:latin typeface="Montserrat SemiBold" panose="00000700000000000000" pitchFamily="2" charset="0"/>
                <a:ea typeface="DM Sans Medium"/>
              </a:rPr>
              <a:t>TANZANIA WELLWATCH </a:t>
            </a:r>
            <a:br>
              <a:rPr lang="en-US" spc="-1" dirty="0">
                <a:solidFill>
                  <a:schemeClr val="accent3">
                    <a:lumMod val="75000"/>
                  </a:schemeClr>
                </a:solidFill>
                <a:latin typeface="Montserrat SemiBold" panose="00000700000000000000" pitchFamily="2" charset="0"/>
                <a:ea typeface="DM Sans Medium"/>
              </a:rPr>
            </a:br>
            <a:r>
              <a:rPr lang="en-US" spc="-1" dirty="0">
                <a:solidFill>
                  <a:schemeClr val="accent3">
                    <a:lumMod val="75000"/>
                  </a:schemeClr>
                </a:solidFill>
                <a:latin typeface="Montserrat SemiBold" panose="00000700000000000000" pitchFamily="2" charset="0"/>
                <a:ea typeface="DM Sans Medium"/>
              </a:rPr>
              <a:t>ML PREDICTION</a:t>
            </a:r>
            <a:endParaRPr lang="fr-FR" spc="-1" dirty="0">
              <a:solidFill>
                <a:schemeClr val="accent3">
                  <a:lumMod val="75000"/>
                </a:schemeClr>
              </a:solidFill>
              <a:latin typeface="Montserrat SemiBold" panose="00000700000000000000" pitchFamily="2" charset="0"/>
            </a:endParaRPr>
          </a:p>
        </p:txBody>
      </p:sp>
      <p:sp>
        <p:nvSpPr>
          <p:cNvPr id="722" name="PlaceHolder 2"/>
          <p:cNvSpPr>
            <a:spLocks noGrp="1"/>
          </p:cNvSpPr>
          <p:nvPr>
            <p:ph type="subTitle"/>
          </p:nvPr>
        </p:nvSpPr>
        <p:spPr>
          <a:xfrm>
            <a:off x="1839817" y="2935398"/>
            <a:ext cx="5387247" cy="711188"/>
          </a:xfrm>
          <a:prstGeom prst="rect">
            <a:avLst/>
          </a:prstGeom>
          <a:noFill/>
          <a:ln w="9360">
            <a:solidFill>
              <a:schemeClr val="accent3">
                <a:lumMod val="75000"/>
              </a:schemeClr>
            </a:solidFill>
            <a:round/>
          </a:ln>
        </p:spPr>
        <p:txBody>
          <a:bodyPr lIns="91440" tIns="91440" rIns="91440" bIns="91440" anchor="t">
            <a:noAutofit/>
          </a:bodyPr>
          <a:lstStyle/>
          <a:p>
            <a:pPr algn="ctr">
              <a:lnSpc>
                <a:spcPct val="100000"/>
              </a:lnSpc>
              <a:tabLst>
                <a:tab pos="0" algn="l"/>
              </a:tabLst>
            </a:pPr>
            <a:r>
              <a:rPr lang="en-US" sz="1600" b="1" dirty="0">
                <a:latin typeface="Montserrat SemiBold" panose="00000700000000000000" pitchFamily="2" charset="0"/>
              </a:rPr>
              <a:t>A machine learning model for predicting water well functionality in Tanzania</a:t>
            </a:r>
            <a:endParaRPr lang="en-US" sz="700" b="1" strike="noStrike" spc="-1" dirty="0">
              <a:solidFill>
                <a:srgbClr val="000000"/>
              </a:solidFill>
              <a:latin typeface="Montserrat SemiBold" panose="00000700000000000000" pitchFamily="2" charset="0"/>
            </a:endParaRPr>
          </a:p>
        </p:txBody>
      </p:sp>
      <p:sp>
        <p:nvSpPr>
          <p:cNvPr id="2" name="PlaceHolder 2">
            <a:extLst>
              <a:ext uri="{FF2B5EF4-FFF2-40B4-BE49-F238E27FC236}">
                <a16:creationId xmlns:a16="http://schemas.microsoft.com/office/drawing/2014/main" id="{A59E3415-7FAB-18ED-EE6D-4366145D635E}"/>
              </a:ext>
            </a:extLst>
          </p:cNvPr>
          <p:cNvSpPr>
            <a:spLocks noGrp="1"/>
          </p:cNvSpPr>
          <p:nvPr>
            <p:ph type="subTitle"/>
          </p:nvPr>
        </p:nvSpPr>
        <p:spPr>
          <a:xfrm>
            <a:off x="1839816" y="3955058"/>
            <a:ext cx="5387247" cy="711188"/>
          </a:xfrm>
          <a:prstGeom prst="rect">
            <a:avLst/>
          </a:prstGeom>
          <a:noFill/>
          <a:ln w="9360">
            <a:noFill/>
            <a:round/>
          </a:ln>
        </p:spPr>
        <p:txBody>
          <a:bodyPr lIns="91440" tIns="91440" rIns="91440" bIns="91440" anchor="t">
            <a:noAutofit/>
          </a:bodyPr>
          <a:lstStyle/>
          <a:p>
            <a:pPr algn="ctr">
              <a:lnSpc>
                <a:spcPct val="100000"/>
              </a:lnSpc>
              <a:tabLst>
                <a:tab pos="0" algn="l"/>
              </a:tabLst>
            </a:pPr>
            <a:r>
              <a:rPr lang="en-US" sz="1600" b="1" dirty="0">
                <a:solidFill>
                  <a:schemeClr val="accent3">
                    <a:lumMod val="75000"/>
                  </a:schemeClr>
                </a:solidFill>
                <a:latin typeface="Montserrat SemiBold" panose="00000700000000000000" pitchFamily="2" charset="0"/>
              </a:rPr>
              <a:t>by</a:t>
            </a:r>
          </a:p>
          <a:p>
            <a:pPr algn="ctr">
              <a:lnSpc>
                <a:spcPct val="100000"/>
              </a:lnSpc>
              <a:tabLst>
                <a:tab pos="0" algn="l"/>
              </a:tabLst>
            </a:pPr>
            <a:r>
              <a:rPr lang="en-US" sz="1600" b="1" dirty="0">
                <a:solidFill>
                  <a:schemeClr val="accent3">
                    <a:lumMod val="75000"/>
                  </a:schemeClr>
                </a:solidFill>
                <a:latin typeface="Montserrat SemiBold" panose="00000700000000000000" pitchFamily="2" charset="0"/>
              </a:rPr>
              <a:t>Shawn J Irungu</a:t>
            </a:r>
            <a:endParaRPr lang="en-US" sz="700" b="1" strike="noStrike" spc="-1" dirty="0">
              <a:solidFill>
                <a:schemeClr val="accent3">
                  <a:lumMod val="75000"/>
                </a:schemeClr>
              </a:solidFill>
              <a:latin typeface="Montserrat SemiBold" panose="00000700000000000000"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21"/>
                                        </p:tgtEl>
                                        <p:attrNameLst>
                                          <p:attrName>style.visibility</p:attrName>
                                        </p:attrNameLst>
                                      </p:cBhvr>
                                      <p:to>
                                        <p:strVal val="visible"/>
                                      </p:to>
                                    </p:set>
                                    <p:anim calcmode="lin" valueType="num">
                                      <p:cBhvr>
                                        <p:cTn id="7" dur="500" fill="hold"/>
                                        <p:tgtEl>
                                          <p:spTgt spid="721"/>
                                        </p:tgtEl>
                                        <p:attrNameLst>
                                          <p:attrName>ppt_w</p:attrName>
                                        </p:attrNameLst>
                                      </p:cBhvr>
                                      <p:tavLst>
                                        <p:tav tm="0">
                                          <p:val>
                                            <p:fltVal val="0"/>
                                          </p:val>
                                        </p:tav>
                                        <p:tav tm="100000">
                                          <p:val>
                                            <p:strVal val="#ppt_w"/>
                                          </p:val>
                                        </p:tav>
                                      </p:tavLst>
                                    </p:anim>
                                    <p:anim calcmode="lin" valueType="num">
                                      <p:cBhvr>
                                        <p:cTn id="8" dur="500" fill="hold"/>
                                        <p:tgtEl>
                                          <p:spTgt spid="721"/>
                                        </p:tgtEl>
                                        <p:attrNameLst>
                                          <p:attrName>ppt_h</p:attrName>
                                        </p:attrNameLst>
                                      </p:cBhvr>
                                      <p:tavLst>
                                        <p:tav tm="0">
                                          <p:val>
                                            <p:fltVal val="0"/>
                                          </p:val>
                                        </p:tav>
                                        <p:tav tm="100000">
                                          <p:val>
                                            <p:strVal val="#ppt_h"/>
                                          </p:val>
                                        </p:tav>
                                      </p:tavLst>
                                    </p:anim>
                                    <p:animEffect transition="in" filter="fade">
                                      <p:cBhvr>
                                        <p:cTn id="9" dur="500"/>
                                        <p:tgtEl>
                                          <p:spTgt spid="7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1"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a:extLst>
            <a:ext uri="{FF2B5EF4-FFF2-40B4-BE49-F238E27FC236}">
              <a16:creationId xmlns:a16="http://schemas.microsoft.com/office/drawing/2014/main" id="{0064C907-0339-53DD-A668-AE96EFDF317A}"/>
            </a:ext>
          </a:extLst>
        </p:cNvPr>
        <p:cNvGrpSpPr/>
        <p:nvPr/>
      </p:nvGrpSpPr>
      <p:grpSpPr>
        <a:xfrm>
          <a:off x="0" y="0"/>
          <a:ext cx="0" cy="0"/>
          <a:chOff x="0" y="0"/>
          <a:chExt cx="0" cy="0"/>
        </a:xfrm>
      </p:grpSpPr>
      <p:grpSp>
        <p:nvGrpSpPr>
          <p:cNvPr id="746" name="Google Shape;842;p37">
            <a:extLst>
              <a:ext uri="{FF2B5EF4-FFF2-40B4-BE49-F238E27FC236}">
                <a16:creationId xmlns:a16="http://schemas.microsoft.com/office/drawing/2014/main" id="{BD614056-C41E-7472-D673-93698EFE4DC9}"/>
              </a:ext>
            </a:extLst>
          </p:cNvPr>
          <p:cNvGrpSpPr/>
          <p:nvPr/>
        </p:nvGrpSpPr>
        <p:grpSpPr>
          <a:xfrm rot="9432391">
            <a:off x="-2639160" y="2444130"/>
            <a:ext cx="4615560" cy="4674960"/>
            <a:chOff x="-947520" y="-1339200"/>
            <a:chExt cx="4615560" cy="4674960"/>
          </a:xfrm>
        </p:grpSpPr>
        <p:grpSp>
          <p:nvGrpSpPr>
            <p:cNvPr id="747" name="Google Shape;844;p37">
              <a:extLst>
                <a:ext uri="{FF2B5EF4-FFF2-40B4-BE49-F238E27FC236}">
                  <a16:creationId xmlns:a16="http://schemas.microsoft.com/office/drawing/2014/main" id="{EB5A6ED5-6B41-4010-6B2A-EB49233A1EC3}"/>
                </a:ext>
              </a:extLst>
            </p:cNvPr>
            <p:cNvGrpSpPr/>
            <p:nvPr/>
          </p:nvGrpSpPr>
          <p:grpSpPr>
            <a:xfrm>
              <a:off x="144360" y="450000"/>
              <a:ext cx="1096560" cy="1096560"/>
              <a:chOff x="144360" y="450000"/>
              <a:chExt cx="1096560" cy="1096560"/>
            </a:xfrm>
          </p:grpSpPr>
          <p:sp>
            <p:nvSpPr>
              <p:cNvPr id="748" name="Google Shape;845;p37">
                <a:extLst>
                  <a:ext uri="{FF2B5EF4-FFF2-40B4-BE49-F238E27FC236}">
                    <a16:creationId xmlns:a16="http://schemas.microsoft.com/office/drawing/2014/main" id="{CB15C0B5-11AC-E3D8-C3F5-1DFBA0A979B3}"/>
                  </a:ext>
                </a:extLst>
              </p:cNvPr>
              <p:cNvSpPr/>
              <p:nvPr/>
            </p:nvSpPr>
            <p:spPr>
              <a:xfrm>
                <a:off x="144360" y="450000"/>
                <a:ext cx="1096560" cy="109656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49" name="Google Shape;846;p37">
                <a:extLst>
                  <a:ext uri="{FF2B5EF4-FFF2-40B4-BE49-F238E27FC236}">
                    <a16:creationId xmlns:a16="http://schemas.microsoft.com/office/drawing/2014/main" id="{F8F5BC39-77EF-78F4-D5EC-807A8BB06E62}"/>
                  </a:ext>
                </a:extLst>
              </p:cNvPr>
              <p:cNvSpPr/>
              <p:nvPr/>
            </p:nvSpPr>
            <p:spPr>
              <a:xfrm>
                <a:off x="200880" y="506520"/>
                <a:ext cx="983520" cy="983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0" name="Google Shape;847;p37">
                <a:extLst>
                  <a:ext uri="{FF2B5EF4-FFF2-40B4-BE49-F238E27FC236}">
                    <a16:creationId xmlns:a16="http://schemas.microsoft.com/office/drawing/2014/main" id="{91DA1FBF-29BE-A93D-D389-68ACC5E5E8D7}"/>
                  </a:ext>
                </a:extLst>
              </p:cNvPr>
              <p:cNvSpPr/>
              <p:nvPr/>
            </p:nvSpPr>
            <p:spPr>
              <a:xfrm>
                <a:off x="253800" y="559440"/>
                <a:ext cx="877680" cy="8776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1" name="Google Shape;848;p37">
                <a:extLst>
                  <a:ext uri="{FF2B5EF4-FFF2-40B4-BE49-F238E27FC236}">
                    <a16:creationId xmlns:a16="http://schemas.microsoft.com/office/drawing/2014/main" id="{661A7267-4384-A3FB-F2FE-5E89F5317B38}"/>
                  </a:ext>
                </a:extLst>
              </p:cNvPr>
              <p:cNvSpPr/>
              <p:nvPr/>
            </p:nvSpPr>
            <p:spPr>
              <a:xfrm>
                <a:off x="308880" y="614520"/>
                <a:ext cx="767520" cy="767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2" name="Google Shape;849;p37">
                <a:extLst>
                  <a:ext uri="{FF2B5EF4-FFF2-40B4-BE49-F238E27FC236}">
                    <a16:creationId xmlns:a16="http://schemas.microsoft.com/office/drawing/2014/main" id="{F854147B-53B2-4A6A-7FFE-0607A8D74086}"/>
                  </a:ext>
                </a:extLst>
              </p:cNvPr>
              <p:cNvSpPr/>
              <p:nvPr/>
            </p:nvSpPr>
            <p:spPr>
              <a:xfrm>
                <a:off x="363600" y="669240"/>
                <a:ext cx="658080" cy="6580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3" name="Google Shape;850;p37">
                <a:extLst>
                  <a:ext uri="{FF2B5EF4-FFF2-40B4-BE49-F238E27FC236}">
                    <a16:creationId xmlns:a16="http://schemas.microsoft.com/office/drawing/2014/main" id="{AA832031-152F-BBBB-F94D-1C8665FB48D8}"/>
                  </a:ext>
                </a:extLst>
              </p:cNvPr>
              <p:cNvSpPr/>
              <p:nvPr/>
            </p:nvSpPr>
            <p:spPr>
              <a:xfrm>
                <a:off x="418680" y="723960"/>
                <a:ext cx="548280" cy="5482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4" name="Google Shape;851;p37">
                <a:extLst>
                  <a:ext uri="{FF2B5EF4-FFF2-40B4-BE49-F238E27FC236}">
                    <a16:creationId xmlns:a16="http://schemas.microsoft.com/office/drawing/2014/main" id="{87850113-4FF3-4103-0C45-62B7315299F8}"/>
                  </a:ext>
                </a:extLst>
              </p:cNvPr>
              <p:cNvSpPr/>
              <p:nvPr/>
            </p:nvSpPr>
            <p:spPr>
              <a:xfrm>
                <a:off x="479520" y="785160"/>
                <a:ext cx="426240" cy="42624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5" name="Google Shape;852;p37">
                <a:extLst>
                  <a:ext uri="{FF2B5EF4-FFF2-40B4-BE49-F238E27FC236}">
                    <a16:creationId xmlns:a16="http://schemas.microsoft.com/office/drawing/2014/main" id="{F796B255-BF9E-B4C4-8F84-ED1EB19D4957}"/>
                  </a:ext>
                </a:extLst>
              </p:cNvPr>
              <p:cNvSpPr/>
              <p:nvPr/>
            </p:nvSpPr>
            <p:spPr>
              <a:xfrm>
                <a:off x="540360" y="846000"/>
                <a:ext cx="304560" cy="30456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
          <p:nvSpPr>
            <p:cNvPr id="756" name="Google Shape;853;p37">
              <a:extLst>
                <a:ext uri="{FF2B5EF4-FFF2-40B4-BE49-F238E27FC236}">
                  <a16:creationId xmlns:a16="http://schemas.microsoft.com/office/drawing/2014/main" id="{FF5C5A82-D501-F02D-B580-4A2E7D81ABC0}"/>
                </a:ext>
              </a:extLst>
            </p:cNvPr>
            <p:cNvSpPr/>
            <p:nvPr/>
          </p:nvSpPr>
          <p:spPr>
            <a:xfrm flipH="1">
              <a:off x="143640" y="1892160"/>
              <a:ext cx="273960" cy="273960"/>
            </a:xfrm>
            <a:prstGeom prst="mathPlus">
              <a:avLst>
                <a:gd name="adj1" fmla="val 6854"/>
              </a:avLst>
            </a:prstGeom>
            <a:solidFill>
              <a:schemeClr val="dk1"/>
            </a:solidFill>
            <a:ln w="0">
              <a:solidFill>
                <a:srgbClr val="00B0F0"/>
              </a:solid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2" name="PlaceHolder 1">
            <a:extLst>
              <a:ext uri="{FF2B5EF4-FFF2-40B4-BE49-F238E27FC236}">
                <a16:creationId xmlns:a16="http://schemas.microsoft.com/office/drawing/2014/main" id="{F7D72D37-FA3D-51E3-1EFA-FA53E71E8D20}"/>
              </a:ext>
            </a:extLst>
          </p:cNvPr>
          <p:cNvSpPr txBox="1">
            <a:spLocks/>
          </p:cNvSpPr>
          <p:nvPr/>
        </p:nvSpPr>
        <p:spPr>
          <a:xfrm>
            <a:off x="5984516" y="179205"/>
            <a:ext cx="2817630" cy="571847"/>
          </a:xfrm>
          <a:prstGeom prst="rect">
            <a:avLst/>
          </a:prstGeom>
          <a:noFill/>
          <a:ln w="0">
            <a:noFill/>
          </a:ln>
        </p:spPr>
        <p:txBody>
          <a:bodyPr lIns="91440" tIns="91440" rIns="91440" bIns="9144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tabLst>
                <a:tab pos="0" algn="l"/>
              </a:tabLst>
            </a:pPr>
            <a:r>
              <a:rPr lang="en" sz="2800" spc="-1" dirty="0">
                <a:solidFill>
                  <a:schemeClr val="accent3">
                    <a:lumMod val="75000"/>
                  </a:schemeClr>
                </a:solidFill>
                <a:latin typeface="Montserrat SemiBold" panose="00000700000000000000" pitchFamily="2" charset="0"/>
                <a:ea typeface="DM Sans Medium"/>
              </a:rPr>
              <a:t>Data Analysis </a:t>
            </a:r>
            <a:endParaRPr lang="fr-FR" sz="2800" spc="-1" dirty="0">
              <a:solidFill>
                <a:schemeClr val="accent3">
                  <a:lumMod val="75000"/>
                </a:schemeClr>
              </a:solidFill>
              <a:latin typeface="Montserrat SemiBold" panose="00000700000000000000" pitchFamily="2" charset="0"/>
            </a:endParaRPr>
          </a:p>
        </p:txBody>
      </p:sp>
      <p:sp>
        <p:nvSpPr>
          <p:cNvPr id="4" name="PlaceHolder 1">
            <a:extLst>
              <a:ext uri="{FF2B5EF4-FFF2-40B4-BE49-F238E27FC236}">
                <a16:creationId xmlns:a16="http://schemas.microsoft.com/office/drawing/2014/main" id="{574D6114-3A6A-27AB-4825-F2E9A53823EC}"/>
              </a:ext>
            </a:extLst>
          </p:cNvPr>
          <p:cNvSpPr txBox="1">
            <a:spLocks/>
          </p:cNvSpPr>
          <p:nvPr/>
        </p:nvSpPr>
        <p:spPr>
          <a:xfrm>
            <a:off x="264582" y="280182"/>
            <a:ext cx="5719934" cy="470870"/>
          </a:xfrm>
          <a:prstGeom prst="rect">
            <a:avLst/>
          </a:prstGeom>
          <a:noFill/>
          <a:ln w="0">
            <a:noFill/>
          </a:ln>
        </p:spPr>
        <p:txBody>
          <a:bodyPr lIns="91440" tIns="91440" rIns="91440" bIns="9144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sz="1400" spc="-1" dirty="0">
                <a:latin typeface="Montserrat SemiBold" panose="00000700000000000000" pitchFamily="2" charset="0"/>
                <a:ea typeface="DM Sans Medium"/>
              </a:rPr>
              <a:t>3. To build a Machine Learning classifier that will predict the condition of a water well.</a:t>
            </a:r>
            <a:endParaRPr lang="fr-FR" sz="1400" spc="-1" dirty="0">
              <a:latin typeface="Montserrat SemiBold" panose="00000700000000000000" pitchFamily="2" charset="0"/>
            </a:endParaRPr>
          </a:p>
        </p:txBody>
      </p:sp>
      <p:pic>
        <p:nvPicPr>
          <p:cNvPr id="7" name="Picture 6">
            <a:extLst>
              <a:ext uri="{FF2B5EF4-FFF2-40B4-BE49-F238E27FC236}">
                <a16:creationId xmlns:a16="http://schemas.microsoft.com/office/drawing/2014/main" id="{11B99DF8-EE33-CA93-D74A-1820D22DEFD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1264" y="963806"/>
            <a:ext cx="4233878" cy="3608134"/>
          </a:xfrm>
          <a:prstGeom prst="rect">
            <a:avLst/>
          </a:prstGeom>
        </p:spPr>
      </p:pic>
      <p:pic>
        <p:nvPicPr>
          <p:cNvPr id="3" name="Picture 2">
            <a:extLst>
              <a:ext uri="{FF2B5EF4-FFF2-40B4-BE49-F238E27FC236}">
                <a16:creationId xmlns:a16="http://schemas.microsoft.com/office/drawing/2014/main" id="{EE98CC14-6EB2-B600-69E5-73EDC1E649A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92533" y="1347229"/>
            <a:ext cx="4009613" cy="2841288"/>
          </a:xfrm>
          <a:prstGeom prst="rect">
            <a:avLst/>
          </a:prstGeom>
        </p:spPr>
      </p:pic>
    </p:spTree>
    <p:extLst>
      <p:ext uri="{BB962C8B-B14F-4D97-AF65-F5344CB8AC3E}">
        <p14:creationId xmlns:p14="http://schemas.microsoft.com/office/powerpoint/2010/main" val="3334304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2)">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a:extLst>
            <a:ext uri="{FF2B5EF4-FFF2-40B4-BE49-F238E27FC236}">
              <a16:creationId xmlns:a16="http://schemas.microsoft.com/office/drawing/2014/main" id="{26F3400F-44F8-809D-73E2-6A81F03EBAC6}"/>
            </a:ext>
          </a:extLst>
        </p:cNvPr>
        <p:cNvGrpSpPr/>
        <p:nvPr/>
      </p:nvGrpSpPr>
      <p:grpSpPr>
        <a:xfrm>
          <a:off x="0" y="0"/>
          <a:ext cx="0" cy="0"/>
          <a:chOff x="0" y="0"/>
          <a:chExt cx="0" cy="0"/>
        </a:xfrm>
      </p:grpSpPr>
      <p:grpSp>
        <p:nvGrpSpPr>
          <p:cNvPr id="746" name="Google Shape;842;p37">
            <a:extLst>
              <a:ext uri="{FF2B5EF4-FFF2-40B4-BE49-F238E27FC236}">
                <a16:creationId xmlns:a16="http://schemas.microsoft.com/office/drawing/2014/main" id="{9C12EAC1-F573-8DE3-6E00-2302E1850AF1}"/>
              </a:ext>
            </a:extLst>
          </p:cNvPr>
          <p:cNvGrpSpPr/>
          <p:nvPr/>
        </p:nvGrpSpPr>
        <p:grpSpPr>
          <a:xfrm rot="9432391">
            <a:off x="-2639160" y="2444130"/>
            <a:ext cx="4615560" cy="4674960"/>
            <a:chOff x="-947520" y="-1339200"/>
            <a:chExt cx="4615560" cy="4674960"/>
          </a:xfrm>
        </p:grpSpPr>
        <p:grpSp>
          <p:nvGrpSpPr>
            <p:cNvPr id="747" name="Google Shape;844;p37">
              <a:extLst>
                <a:ext uri="{FF2B5EF4-FFF2-40B4-BE49-F238E27FC236}">
                  <a16:creationId xmlns:a16="http://schemas.microsoft.com/office/drawing/2014/main" id="{8D6649F8-1416-6776-2DFB-DB5DACAAB400}"/>
                </a:ext>
              </a:extLst>
            </p:cNvPr>
            <p:cNvGrpSpPr/>
            <p:nvPr/>
          </p:nvGrpSpPr>
          <p:grpSpPr>
            <a:xfrm>
              <a:off x="144360" y="450000"/>
              <a:ext cx="1096560" cy="1096560"/>
              <a:chOff x="144360" y="450000"/>
              <a:chExt cx="1096560" cy="1096560"/>
            </a:xfrm>
          </p:grpSpPr>
          <p:sp>
            <p:nvSpPr>
              <p:cNvPr id="748" name="Google Shape;845;p37">
                <a:extLst>
                  <a:ext uri="{FF2B5EF4-FFF2-40B4-BE49-F238E27FC236}">
                    <a16:creationId xmlns:a16="http://schemas.microsoft.com/office/drawing/2014/main" id="{A1F75BE6-C2B6-F51F-1C63-35D096B5F273}"/>
                  </a:ext>
                </a:extLst>
              </p:cNvPr>
              <p:cNvSpPr/>
              <p:nvPr/>
            </p:nvSpPr>
            <p:spPr>
              <a:xfrm>
                <a:off x="144360" y="450000"/>
                <a:ext cx="1096560" cy="109656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49" name="Google Shape;846;p37">
                <a:extLst>
                  <a:ext uri="{FF2B5EF4-FFF2-40B4-BE49-F238E27FC236}">
                    <a16:creationId xmlns:a16="http://schemas.microsoft.com/office/drawing/2014/main" id="{AFAC9C9E-EC1A-5314-63EF-15CF20FD2D12}"/>
                  </a:ext>
                </a:extLst>
              </p:cNvPr>
              <p:cNvSpPr/>
              <p:nvPr/>
            </p:nvSpPr>
            <p:spPr>
              <a:xfrm>
                <a:off x="200880" y="506520"/>
                <a:ext cx="983520" cy="983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0" name="Google Shape;847;p37">
                <a:extLst>
                  <a:ext uri="{FF2B5EF4-FFF2-40B4-BE49-F238E27FC236}">
                    <a16:creationId xmlns:a16="http://schemas.microsoft.com/office/drawing/2014/main" id="{DE62D963-036D-4CA1-0E0B-F1ED16F5C3F0}"/>
                  </a:ext>
                </a:extLst>
              </p:cNvPr>
              <p:cNvSpPr/>
              <p:nvPr/>
            </p:nvSpPr>
            <p:spPr>
              <a:xfrm>
                <a:off x="253800" y="559440"/>
                <a:ext cx="877680" cy="8776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1" name="Google Shape;848;p37">
                <a:extLst>
                  <a:ext uri="{FF2B5EF4-FFF2-40B4-BE49-F238E27FC236}">
                    <a16:creationId xmlns:a16="http://schemas.microsoft.com/office/drawing/2014/main" id="{5F4AD463-B04B-CE81-35D6-8CBDED4FE1F1}"/>
                  </a:ext>
                </a:extLst>
              </p:cNvPr>
              <p:cNvSpPr/>
              <p:nvPr/>
            </p:nvSpPr>
            <p:spPr>
              <a:xfrm>
                <a:off x="308880" y="614520"/>
                <a:ext cx="767520" cy="767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2" name="Google Shape;849;p37">
                <a:extLst>
                  <a:ext uri="{FF2B5EF4-FFF2-40B4-BE49-F238E27FC236}">
                    <a16:creationId xmlns:a16="http://schemas.microsoft.com/office/drawing/2014/main" id="{774EA9FD-035E-3FD0-D280-A8504466F643}"/>
                  </a:ext>
                </a:extLst>
              </p:cNvPr>
              <p:cNvSpPr/>
              <p:nvPr/>
            </p:nvSpPr>
            <p:spPr>
              <a:xfrm>
                <a:off x="363600" y="669240"/>
                <a:ext cx="658080" cy="6580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3" name="Google Shape;850;p37">
                <a:extLst>
                  <a:ext uri="{FF2B5EF4-FFF2-40B4-BE49-F238E27FC236}">
                    <a16:creationId xmlns:a16="http://schemas.microsoft.com/office/drawing/2014/main" id="{1685B0EF-BC86-B361-23E9-C6CF9CC0DCC7}"/>
                  </a:ext>
                </a:extLst>
              </p:cNvPr>
              <p:cNvSpPr/>
              <p:nvPr/>
            </p:nvSpPr>
            <p:spPr>
              <a:xfrm>
                <a:off x="418680" y="723960"/>
                <a:ext cx="548280" cy="5482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4" name="Google Shape;851;p37">
                <a:extLst>
                  <a:ext uri="{FF2B5EF4-FFF2-40B4-BE49-F238E27FC236}">
                    <a16:creationId xmlns:a16="http://schemas.microsoft.com/office/drawing/2014/main" id="{F6DCD3D7-C8D3-CB0A-327C-D02F43B2B656}"/>
                  </a:ext>
                </a:extLst>
              </p:cNvPr>
              <p:cNvSpPr/>
              <p:nvPr/>
            </p:nvSpPr>
            <p:spPr>
              <a:xfrm>
                <a:off x="479520" y="785160"/>
                <a:ext cx="426240" cy="42624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5" name="Google Shape;852;p37">
                <a:extLst>
                  <a:ext uri="{FF2B5EF4-FFF2-40B4-BE49-F238E27FC236}">
                    <a16:creationId xmlns:a16="http://schemas.microsoft.com/office/drawing/2014/main" id="{BD23E9DC-9B87-6B45-C84D-BEC4D9DD0E1D}"/>
                  </a:ext>
                </a:extLst>
              </p:cNvPr>
              <p:cNvSpPr/>
              <p:nvPr/>
            </p:nvSpPr>
            <p:spPr>
              <a:xfrm>
                <a:off x="540360" y="846000"/>
                <a:ext cx="304560" cy="30456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
          <p:nvSpPr>
            <p:cNvPr id="756" name="Google Shape;853;p37">
              <a:extLst>
                <a:ext uri="{FF2B5EF4-FFF2-40B4-BE49-F238E27FC236}">
                  <a16:creationId xmlns:a16="http://schemas.microsoft.com/office/drawing/2014/main" id="{216B7C30-7639-83D0-F9AA-A9E4840E8457}"/>
                </a:ext>
              </a:extLst>
            </p:cNvPr>
            <p:cNvSpPr/>
            <p:nvPr/>
          </p:nvSpPr>
          <p:spPr>
            <a:xfrm flipH="1">
              <a:off x="143640" y="1892160"/>
              <a:ext cx="273960" cy="273960"/>
            </a:xfrm>
            <a:prstGeom prst="mathPlus">
              <a:avLst>
                <a:gd name="adj1" fmla="val 6854"/>
              </a:avLst>
            </a:prstGeom>
            <a:solidFill>
              <a:schemeClr val="dk1"/>
            </a:solidFill>
            <a:ln w="0">
              <a:solidFill>
                <a:srgbClr val="00B0F0"/>
              </a:solid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2" name="PlaceHolder 1">
            <a:extLst>
              <a:ext uri="{FF2B5EF4-FFF2-40B4-BE49-F238E27FC236}">
                <a16:creationId xmlns:a16="http://schemas.microsoft.com/office/drawing/2014/main" id="{A4267BEA-57D6-6A3D-368B-C11A16D64C85}"/>
              </a:ext>
            </a:extLst>
          </p:cNvPr>
          <p:cNvSpPr txBox="1">
            <a:spLocks/>
          </p:cNvSpPr>
          <p:nvPr/>
        </p:nvSpPr>
        <p:spPr>
          <a:xfrm>
            <a:off x="5984516" y="179205"/>
            <a:ext cx="2817630" cy="571847"/>
          </a:xfrm>
          <a:prstGeom prst="rect">
            <a:avLst/>
          </a:prstGeom>
          <a:noFill/>
          <a:ln w="0">
            <a:noFill/>
          </a:ln>
        </p:spPr>
        <p:txBody>
          <a:bodyPr lIns="91440" tIns="91440" rIns="91440" bIns="9144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tabLst>
                <a:tab pos="0" algn="l"/>
              </a:tabLst>
            </a:pPr>
            <a:r>
              <a:rPr lang="en" sz="2800" spc="-1" dirty="0">
                <a:solidFill>
                  <a:schemeClr val="accent3">
                    <a:lumMod val="75000"/>
                  </a:schemeClr>
                </a:solidFill>
                <a:latin typeface="Montserrat SemiBold" panose="00000700000000000000" pitchFamily="2" charset="0"/>
                <a:ea typeface="DM Sans Medium"/>
              </a:rPr>
              <a:t>Data Analysis </a:t>
            </a:r>
            <a:endParaRPr lang="fr-FR" sz="2800" spc="-1" dirty="0">
              <a:solidFill>
                <a:schemeClr val="accent3">
                  <a:lumMod val="75000"/>
                </a:schemeClr>
              </a:solidFill>
              <a:latin typeface="Montserrat SemiBold" panose="00000700000000000000" pitchFamily="2" charset="0"/>
            </a:endParaRPr>
          </a:p>
        </p:txBody>
      </p:sp>
      <p:sp>
        <p:nvSpPr>
          <p:cNvPr id="4" name="PlaceHolder 1">
            <a:extLst>
              <a:ext uri="{FF2B5EF4-FFF2-40B4-BE49-F238E27FC236}">
                <a16:creationId xmlns:a16="http://schemas.microsoft.com/office/drawing/2014/main" id="{E80867DE-A65D-A5C6-A21F-C75B75A2A069}"/>
              </a:ext>
            </a:extLst>
          </p:cNvPr>
          <p:cNvSpPr txBox="1">
            <a:spLocks/>
          </p:cNvSpPr>
          <p:nvPr/>
        </p:nvSpPr>
        <p:spPr>
          <a:xfrm>
            <a:off x="264582" y="280182"/>
            <a:ext cx="5719934" cy="470870"/>
          </a:xfrm>
          <a:prstGeom prst="rect">
            <a:avLst/>
          </a:prstGeom>
          <a:noFill/>
          <a:ln w="0">
            <a:noFill/>
          </a:ln>
        </p:spPr>
        <p:txBody>
          <a:bodyPr lIns="91440" tIns="91440" rIns="91440" bIns="9144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sz="1400" spc="-1" dirty="0">
                <a:latin typeface="Montserrat SemiBold" panose="00000700000000000000" pitchFamily="2" charset="0"/>
                <a:ea typeface="DM Sans Medium"/>
              </a:rPr>
              <a:t>3. To build a Machine Learning classifier that will predict the condition of a water well.</a:t>
            </a:r>
            <a:endParaRPr lang="fr-FR" sz="1400" spc="-1" dirty="0">
              <a:latin typeface="Montserrat SemiBold" panose="00000700000000000000" pitchFamily="2" charset="0"/>
            </a:endParaRPr>
          </a:p>
        </p:txBody>
      </p:sp>
      <p:sp>
        <p:nvSpPr>
          <p:cNvPr id="6" name="PlaceHolder 1">
            <a:extLst>
              <a:ext uri="{FF2B5EF4-FFF2-40B4-BE49-F238E27FC236}">
                <a16:creationId xmlns:a16="http://schemas.microsoft.com/office/drawing/2014/main" id="{E982A9B8-CDBA-3A88-B2D1-F0DF60862915}"/>
              </a:ext>
            </a:extLst>
          </p:cNvPr>
          <p:cNvSpPr txBox="1">
            <a:spLocks/>
          </p:cNvSpPr>
          <p:nvPr/>
        </p:nvSpPr>
        <p:spPr>
          <a:xfrm>
            <a:off x="927975" y="1338406"/>
            <a:ext cx="7444844" cy="2253934"/>
          </a:xfrm>
          <a:prstGeom prst="rect">
            <a:avLst/>
          </a:prstGeom>
          <a:noFill/>
          <a:ln w="0">
            <a:noFill/>
          </a:ln>
        </p:spPr>
        <p:txBody>
          <a:bodyPr lIns="91440" tIns="91440" rIns="91440" bIns="9144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sz="1600" spc="-1" dirty="0">
                <a:latin typeface="Montserrat SemiBold" panose="00000700000000000000" pitchFamily="2" charset="0"/>
                <a:ea typeface="DM Sans Medium"/>
              </a:rPr>
              <a:t>We conclude that </a:t>
            </a:r>
            <a:r>
              <a:rPr lang="en-US" sz="1600" spc="-1" dirty="0" err="1">
                <a:latin typeface="Montserrat SemiBold" panose="00000700000000000000" pitchFamily="2" charset="0"/>
                <a:ea typeface="DM Sans Medium"/>
              </a:rPr>
              <a:t>XGBoost</a:t>
            </a:r>
            <a:r>
              <a:rPr lang="en-US" sz="1600" spc="-1" dirty="0">
                <a:latin typeface="Montserrat SemiBold" panose="00000700000000000000" pitchFamily="2" charset="0"/>
                <a:ea typeface="DM Sans Medium"/>
              </a:rPr>
              <a:t> will be final model since the difference in metrics between train set and test set is 0.04 which is a tiny effect to say that our model is overfitting. It performed well with high metrics than other models, has an accuracy score of 0.7968 and a f1 score of 0.7845 on test set, an accuracy score of 0.829 and a f1 score of 0.819 on train set, we are going to use F1 score as our metric since our target classes were imbalanced and thus 0.7845 is a high scoring from all models we created</a:t>
            </a:r>
          </a:p>
        </p:txBody>
      </p:sp>
    </p:spTree>
    <p:extLst>
      <p:ext uri="{BB962C8B-B14F-4D97-AF65-F5344CB8AC3E}">
        <p14:creationId xmlns:p14="http://schemas.microsoft.com/office/powerpoint/2010/main" val="1213273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2)">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a:extLst>
            <a:ext uri="{FF2B5EF4-FFF2-40B4-BE49-F238E27FC236}">
              <a16:creationId xmlns:a16="http://schemas.microsoft.com/office/drawing/2014/main" id="{1B5532EF-7ADF-185F-A3AE-55B5A50E781E}"/>
            </a:ext>
          </a:extLst>
        </p:cNvPr>
        <p:cNvGrpSpPr/>
        <p:nvPr/>
      </p:nvGrpSpPr>
      <p:grpSpPr>
        <a:xfrm>
          <a:off x="0" y="0"/>
          <a:ext cx="0" cy="0"/>
          <a:chOff x="0" y="0"/>
          <a:chExt cx="0" cy="0"/>
        </a:xfrm>
      </p:grpSpPr>
      <p:grpSp>
        <p:nvGrpSpPr>
          <p:cNvPr id="746" name="Google Shape;842;p37">
            <a:extLst>
              <a:ext uri="{FF2B5EF4-FFF2-40B4-BE49-F238E27FC236}">
                <a16:creationId xmlns:a16="http://schemas.microsoft.com/office/drawing/2014/main" id="{11C9C08C-C197-67E2-E9C7-EB6DE0BEF5CC}"/>
              </a:ext>
            </a:extLst>
          </p:cNvPr>
          <p:cNvGrpSpPr/>
          <p:nvPr/>
        </p:nvGrpSpPr>
        <p:grpSpPr>
          <a:xfrm rot="9432391">
            <a:off x="-2753460" y="2705207"/>
            <a:ext cx="4615560" cy="4674960"/>
            <a:chOff x="-947520" y="-1339200"/>
            <a:chExt cx="4615560" cy="4674960"/>
          </a:xfrm>
        </p:grpSpPr>
        <p:grpSp>
          <p:nvGrpSpPr>
            <p:cNvPr id="747" name="Google Shape;844;p37">
              <a:extLst>
                <a:ext uri="{FF2B5EF4-FFF2-40B4-BE49-F238E27FC236}">
                  <a16:creationId xmlns:a16="http://schemas.microsoft.com/office/drawing/2014/main" id="{79DCF381-69AD-0A9D-2538-5937DE165402}"/>
                </a:ext>
              </a:extLst>
            </p:cNvPr>
            <p:cNvGrpSpPr/>
            <p:nvPr/>
          </p:nvGrpSpPr>
          <p:grpSpPr>
            <a:xfrm>
              <a:off x="144360" y="450000"/>
              <a:ext cx="1096560" cy="1096560"/>
              <a:chOff x="144360" y="450000"/>
              <a:chExt cx="1096560" cy="1096560"/>
            </a:xfrm>
          </p:grpSpPr>
          <p:sp>
            <p:nvSpPr>
              <p:cNvPr id="748" name="Google Shape;845;p37">
                <a:extLst>
                  <a:ext uri="{FF2B5EF4-FFF2-40B4-BE49-F238E27FC236}">
                    <a16:creationId xmlns:a16="http://schemas.microsoft.com/office/drawing/2014/main" id="{11DE0FE8-F899-605A-43CC-AAC26A1566CE}"/>
                  </a:ext>
                </a:extLst>
              </p:cNvPr>
              <p:cNvSpPr/>
              <p:nvPr/>
            </p:nvSpPr>
            <p:spPr>
              <a:xfrm>
                <a:off x="144360" y="450000"/>
                <a:ext cx="1096560" cy="109656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49" name="Google Shape;846;p37">
                <a:extLst>
                  <a:ext uri="{FF2B5EF4-FFF2-40B4-BE49-F238E27FC236}">
                    <a16:creationId xmlns:a16="http://schemas.microsoft.com/office/drawing/2014/main" id="{738F7EFA-BC77-6529-984A-76FCD4FF7AFE}"/>
                  </a:ext>
                </a:extLst>
              </p:cNvPr>
              <p:cNvSpPr/>
              <p:nvPr/>
            </p:nvSpPr>
            <p:spPr>
              <a:xfrm>
                <a:off x="200880" y="506520"/>
                <a:ext cx="983520" cy="983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0" name="Google Shape;847;p37">
                <a:extLst>
                  <a:ext uri="{FF2B5EF4-FFF2-40B4-BE49-F238E27FC236}">
                    <a16:creationId xmlns:a16="http://schemas.microsoft.com/office/drawing/2014/main" id="{EA629B70-6DF8-3178-41CB-3937AF76F659}"/>
                  </a:ext>
                </a:extLst>
              </p:cNvPr>
              <p:cNvSpPr/>
              <p:nvPr/>
            </p:nvSpPr>
            <p:spPr>
              <a:xfrm>
                <a:off x="253800" y="559440"/>
                <a:ext cx="877680" cy="8776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1" name="Google Shape;848;p37">
                <a:extLst>
                  <a:ext uri="{FF2B5EF4-FFF2-40B4-BE49-F238E27FC236}">
                    <a16:creationId xmlns:a16="http://schemas.microsoft.com/office/drawing/2014/main" id="{F1C3EBC3-99BB-809B-71A6-7602A77CD198}"/>
                  </a:ext>
                </a:extLst>
              </p:cNvPr>
              <p:cNvSpPr/>
              <p:nvPr/>
            </p:nvSpPr>
            <p:spPr>
              <a:xfrm>
                <a:off x="308880" y="614520"/>
                <a:ext cx="767520" cy="767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2" name="Google Shape;849;p37">
                <a:extLst>
                  <a:ext uri="{FF2B5EF4-FFF2-40B4-BE49-F238E27FC236}">
                    <a16:creationId xmlns:a16="http://schemas.microsoft.com/office/drawing/2014/main" id="{C3A62FD1-EF38-41F7-CEB3-B154F3A4217A}"/>
                  </a:ext>
                </a:extLst>
              </p:cNvPr>
              <p:cNvSpPr/>
              <p:nvPr/>
            </p:nvSpPr>
            <p:spPr>
              <a:xfrm>
                <a:off x="363600" y="669240"/>
                <a:ext cx="658080" cy="6580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3" name="Google Shape;850;p37">
                <a:extLst>
                  <a:ext uri="{FF2B5EF4-FFF2-40B4-BE49-F238E27FC236}">
                    <a16:creationId xmlns:a16="http://schemas.microsoft.com/office/drawing/2014/main" id="{AEBFD90E-1609-1B47-58B7-D4013E03933A}"/>
                  </a:ext>
                </a:extLst>
              </p:cNvPr>
              <p:cNvSpPr/>
              <p:nvPr/>
            </p:nvSpPr>
            <p:spPr>
              <a:xfrm>
                <a:off x="418680" y="723960"/>
                <a:ext cx="548280" cy="5482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4" name="Google Shape;851;p37">
                <a:extLst>
                  <a:ext uri="{FF2B5EF4-FFF2-40B4-BE49-F238E27FC236}">
                    <a16:creationId xmlns:a16="http://schemas.microsoft.com/office/drawing/2014/main" id="{82018964-F7C6-3FB9-6F41-0B2E06795849}"/>
                  </a:ext>
                </a:extLst>
              </p:cNvPr>
              <p:cNvSpPr/>
              <p:nvPr/>
            </p:nvSpPr>
            <p:spPr>
              <a:xfrm>
                <a:off x="479520" y="785160"/>
                <a:ext cx="426240" cy="42624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5" name="Google Shape;852;p37">
                <a:extLst>
                  <a:ext uri="{FF2B5EF4-FFF2-40B4-BE49-F238E27FC236}">
                    <a16:creationId xmlns:a16="http://schemas.microsoft.com/office/drawing/2014/main" id="{4881467B-E98D-316C-B8F4-1991B7E46560}"/>
                  </a:ext>
                </a:extLst>
              </p:cNvPr>
              <p:cNvSpPr/>
              <p:nvPr/>
            </p:nvSpPr>
            <p:spPr>
              <a:xfrm>
                <a:off x="540360" y="846000"/>
                <a:ext cx="304560" cy="30456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
          <p:nvSpPr>
            <p:cNvPr id="756" name="Google Shape;853;p37">
              <a:extLst>
                <a:ext uri="{FF2B5EF4-FFF2-40B4-BE49-F238E27FC236}">
                  <a16:creationId xmlns:a16="http://schemas.microsoft.com/office/drawing/2014/main" id="{F284C51B-E2AD-67D4-6D82-CF86A4DE3EE1}"/>
                </a:ext>
              </a:extLst>
            </p:cNvPr>
            <p:cNvSpPr/>
            <p:nvPr/>
          </p:nvSpPr>
          <p:spPr>
            <a:xfrm flipH="1">
              <a:off x="143640" y="1892160"/>
              <a:ext cx="273960" cy="273960"/>
            </a:xfrm>
            <a:prstGeom prst="mathPlus">
              <a:avLst>
                <a:gd name="adj1" fmla="val 6854"/>
              </a:avLst>
            </a:prstGeom>
            <a:solidFill>
              <a:schemeClr val="dk1"/>
            </a:solidFill>
            <a:ln w="0">
              <a:solidFill>
                <a:srgbClr val="00B0F0"/>
              </a:solid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2" name="PlaceHolder 1">
            <a:extLst>
              <a:ext uri="{FF2B5EF4-FFF2-40B4-BE49-F238E27FC236}">
                <a16:creationId xmlns:a16="http://schemas.microsoft.com/office/drawing/2014/main" id="{CB711A10-18FC-1D1E-15AD-BBD42B36DF0C}"/>
              </a:ext>
            </a:extLst>
          </p:cNvPr>
          <p:cNvSpPr txBox="1">
            <a:spLocks/>
          </p:cNvSpPr>
          <p:nvPr/>
        </p:nvSpPr>
        <p:spPr>
          <a:xfrm>
            <a:off x="178626" y="91843"/>
            <a:ext cx="4294222" cy="571847"/>
          </a:xfrm>
          <a:prstGeom prst="rect">
            <a:avLst/>
          </a:prstGeom>
          <a:noFill/>
          <a:ln w="0">
            <a:noFill/>
          </a:ln>
        </p:spPr>
        <p:txBody>
          <a:bodyPr lIns="91440" tIns="91440" rIns="91440" bIns="9144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tabLst>
                <a:tab pos="0" algn="l"/>
              </a:tabLst>
            </a:pPr>
            <a:r>
              <a:rPr lang="en" sz="2800" spc="-1" dirty="0">
                <a:solidFill>
                  <a:schemeClr val="accent3">
                    <a:lumMod val="75000"/>
                  </a:schemeClr>
                </a:solidFill>
                <a:latin typeface="Montserrat SemiBold" panose="00000700000000000000" pitchFamily="2" charset="0"/>
                <a:ea typeface="DM Sans Medium"/>
              </a:rPr>
              <a:t>4. AUC – ROC Analysis</a:t>
            </a:r>
            <a:endParaRPr lang="fr-FR" sz="2800" spc="-1" dirty="0">
              <a:solidFill>
                <a:schemeClr val="accent3">
                  <a:lumMod val="75000"/>
                </a:schemeClr>
              </a:solidFill>
              <a:latin typeface="Montserrat SemiBold" panose="00000700000000000000" pitchFamily="2" charset="0"/>
            </a:endParaRPr>
          </a:p>
        </p:txBody>
      </p:sp>
      <p:sp>
        <p:nvSpPr>
          <p:cNvPr id="4" name="PlaceHolder 1">
            <a:extLst>
              <a:ext uri="{FF2B5EF4-FFF2-40B4-BE49-F238E27FC236}">
                <a16:creationId xmlns:a16="http://schemas.microsoft.com/office/drawing/2014/main" id="{9C05DE51-6B5C-F8A1-39E8-F72F4CBD245F}"/>
              </a:ext>
            </a:extLst>
          </p:cNvPr>
          <p:cNvSpPr txBox="1">
            <a:spLocks/>
          </p:cNvSpPr>
          <p:nvPr/>
        </p:nvSpPr>
        <p:spPr>
          <a:xfrm>
            <a:off x="1657350" y="4066171"/>
            <a:ext cx="6092189" cy="518490"/>
          </a:xfrm>
          <a:prstGeom prst="rect">
            <a:avLst/>
          </a:prstGeom>
          <a:noFill/>
          <a:ln w="0">
            <a:noFill/>
          </a:ln>
        </p:spPr>
        <p:txBody>
          <a:bodyPr lIns="91440" tIns="91440" rIns="91440" bIns="9144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tabLst>
                <a:tab pos="0" algn="l"/>
              </a:tabLst>
            </a:pPr>
            <a:r>
              <a:rPr lang="en-US" sz="1400" spc="-1" dirty="0">
                <a:latin typeface="Montserrat SemiBold" panose="00000700000000000000" pitchFamily="2" charset="0"/>
                <a:ea typeface="DM Sans Medium"/>
              </a:rPr>
              <a:t>Above is the AUC ROC curve comparison between the 3 models.</a:t>
            </a:r>
          </a:p>
          <a:p>
            <a:pPr algn="ctr">
              <a:lnSpc>
                <a:spcPct val="100000"/>
              </a:lnSpc>
              <a:tabLst>
                <a:tab pos="0" algn="l"/>
              </a:tabLst>
            </a:pPr>
            <a:r>
              <a:rPr lang="en-US" sz="1400" spc="-1" dirty="0" err="1">
                <a:latin typeface="Montserrat SemiBold" panose="00000700000000000000" pitchFamily="2" charset="0"/>
              </a:rPr>
              <a:t>XGBoost</a:t>
            </a:r>
            <a:r>
              <a:rPr lang="en-US" sz="1400" spc="-1" dirty="0">
                <a:latin typeface="Montserrat SemiBold" panose="00000700000000000000" pitchFamily="2" charset="0"/>
              </a:rPr>
              <a:t> Performs Best in the 3 classes</a:t>
            </a:r>
          </a:p>
        </p:txBody>
      </p:sp>
      <p:pic>
        <p:nvPicPr>
          <p:cNvPr id="7" name="Picture 6">
            <a:extLst>
              <a:ext uri="{FF2B5EF4-FFF2-40B4-BE49-F238E27FC236}">
                <a16:creationId xmlns:a16="http://schemas.microsoft.com/office/drawing/2014/main" id="{AF0BB2A5-CF7F-E927-888F-85C726DA13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5927" y="811929"/>
            <a:ext cx="8677866" cy="2892622"/>
          </a:xfrm>
          <a:prstGeom prst="rect">
            <a:avLst/>
          </a:prstGeom>
        </p:spPr>
      </p:pic>
    </p:spTree>
    <p:extLst>
      <p:ext uri="{BB962C8B-B14F-4D97-AF65-F5344CB8AC3E}">
        <p14:creationId xmlns:p14="http://schemas.microsoft.com/office/powerpoint/2010/main" val="2679942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2)">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a:extLst>
            <a:ext uri="{FF2B5EF4-FFF2-40B4-BE49-F238E27FC236}">
              <a16:creationId xmlns:a16="http://schemas.microsoft.com/office/drawing/2014/main" id="{B5098CE1-E16F-40A6-A505-D2C595E70BA1}"/>
            </a:ext>
          </a:extLst>
        </p:cNvPr>
        <p:cNvGrpSpPr/>
        <p:nvPr/>
      </p:nvGrpSpPr>
      <p:grpSpPr>
        <a:xfrm>
          <a:off x="0" y="0"/>
          <a:ext cx="0" cy="0"/>
          <a:chOff x="0" y="0"/>
          <a:chExt cx="0" cy="0"/>
        </a:xfrm>
      </p:grpSpPr>
      <p:grpSp>
        <p:nvGrpSpPr>
          <p:cNvPr id="746" name="Google Shape;842;p37">
            <a:extLst>
              <a:ext uri="{FF2B5EF4-FFF2-40B4-BE49-F238E27FC236}">
                <a16:creationId xmlns:a16="http://schemas.microsoft.com/office/drawing/2014/main" id="{869468F5-750D-08CE-C871-F30D765797B4}"/>
              </a:ext>
            </a:extLst>
          </p:cNvPr>
          <p:cNvGrpSpPr/>
          <p:nvPr/>
        </p:nvGrpSpPr>
        <p:grpSpPr>
          <a:xfrm rot="9432391">
            <a:off x="-2639160" y="2444130"/>
            <a:ext cx="4615560" cy="4674960"/>
            <a:chOff x="-947520" y="-1339200"/>
            <a:chExt cx="4615560" cy="4674960"/>
          </a:xfrm>
        </p:grpSpPr>
        <p:grpSp>
          <p:nvGrpSpPr>
            <p:cNvPr id="747" name="Google Shape;844;p37">
              <a:extLst>
                <a:ext uri="{FF2B5EF4-FFF2-40B4-BE49-F238E27FC236}">
                  <a16:creationId xmlns:a16="http://schemas.microsoft.com/office/drawing/2014/main" id="{A5E383D7-75C7-F4A0-11D6-FDC7742ED18C}"/>
                </a:ext>
              </a:extLst>
            </p:cNvPr>
            <p:cNvGrpSpPr/>
            <p:nvPr/>
          </p:nvGrpSpPr>
          <p:grpSpPr>
            <a:xfrm>
              <a:off x="144360" y="450000"/>
              <a:ext cx="1096560" cy="1096560"/>
              <a:chOff x="144360" y="450000"/>
              <a:chExt cx="1096560" cy="1096560"/>
            </a:xfrm>
          </p:grpSpPr>
          <p:sp>
            <p:nvSpPr>
              <p:cNvPr id="748" name="Google Shape;845;p37">
                <a:extLst>
                  <a:ext uri="{FF2B5EF4-FFF2-40B4-BE49-F238E27FC236}">
                    <a16:creationId xmlns:a16="http://schemas.microsoft.com/office/drawing/2014/main" id="{5E24731C-B27C-46ED-0599-C82AD9032071}"/>
                  </a:ext>
                </a:extLst>
              </p:cNvPr>
              <p:cNvSpPr/>
              <p:nvPr/>
            </p:nvSpPr>
            <p:spPr>
              <a:xfrm>
                <a:off x="144360" y="450000"/>
                <a:ext cx="1096560" cy="109656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49" name="Google Shape;846;p37">
                <a:extLst>
                  <a:ext uri="{FF2B5EF4-FFF2-40B4-BE49-F238E27FC236}">
                    <a16:creationId xmlns:a16="http://schemas.microsoft.com/office/drawing/2014/main" id="{1221123E-641E-258F-7517-75A05CEDC5AA}"/>
                  </a:ext>
                </a:extLst>
              </p:cNvPr>
              <p:cNvSpPr/>
              <p:nvPr/>
            </p:nvSpPr>
            <p:spPr>
              <a:xfrm>
                <a:off x="200880" y="506520"/>
                <a:ext cx="983520" cy="983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0" name="Google Shape;847;p37">
                <a:extLst>
                  <a:ext uri="{FF2B5EF4-FFF2-40B4-BE49-F238E27FC236}">
                    <a16:creationId xmlns:a16="http://schemas.microsoft.com/office/drawing/2014/main" id="{DE392E58-120D-6EC7-95F9-9C72A5841E4E}"/>
                  </a:ext>
                </a:extLst>
              </p:cNvPr>
              <p:cNvSpPr/>
              <p:nvPr/>
            </p:nvSpPr>
            <p:spPr>
              <a:xfrm>
                <a:off x="253800" y="559440"/>
                <a:ext cx="877680" cy="8776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1" name="Google Shape;848;p37">
                <a:extLst>
                  <a:ext uri="{FF2B5EF4-FFF2-40B4-BE49-F238E27FC236}">
                    <a16:creationId xmlns:a16="http://schemas.microsoft.com/office/drawing/2014/main" id="{F171FA4E-3E7E-4E86-F58B-944AAD457B12}"/>
                  </a:ext>
                </a:extLst>
              </p:cNvPr>
              <p:cNvSpPr/>
              <p:nvPr/>
            </p:nvSpPr>
            <p:spPr>
              <a:xfrm>
                <a:off x="308880" y="614520"/>
                <a:ext cx="767520" cy="767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2" name="Google Shape;849;p37">
                <a:extLst>
                  <a:ext uri="{FF2B5EF4-FFF2-40B4-BE49-F238E27FC236}">
                    <a16:creationId xmlns:a16="http://schemas.microsoft.com/office/drawing/2014/main" id="{00B08D10-4F80-C72E-4109-590A6082FFDA}"/>
                  </a:ext>
                </a:extLst>
              </p:cNvPr>
              <p:cNvSpPr/>
              <p:nvPr/>
            </p:nvSpPr>
            <p:spPr>
              <a:xfrm>
                <a:off x="363600" y="669240"/>
                <a:ext cx="658080" cy="6580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3" name="Google Shape;850;p37">
                <a:extLst>
                  <a:ext uri="{FF2B5EF4-FFF2-40B4-BE49-F238E27FC236}">
                    <a16:creationId xmlns:a16="http://schemas.microsoft.com/office/drawing/2014/main" id="{840137BF-180D-5833-01F7-D297376E854B}"/>
                  </a:ext>
                </a:extLst>
              </p:cNvPr>
              <p:cNvSpPr/>
              <p:nvPr/>
            </p:nvSpPr>
            <p:spPr>
              <a:xfrm>
                <a:off x="418680" y="723960"/>
                <a:ext cx="548280" cy="5482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4" name="Google Shape;851;p37">
                <a:extLst>
                  <a:ext uri="{FF2B5EF4-FFF2-40B4-BE49-F238E27FC236}">
                    <a16:creationId xmlns:a16="http://schemas.microsoft.com/office/drawing/2014/main" id="{D304BF51-763D-ECED-37DD-85C06566C57B}"/>
                  </a:ext>
                </a:extLst>
              </p:cNvPr>
              <p:cNvSpPr/>
              <p:nvPr/>
            </p:nvSpPr>
            <p:spPr>
              <a:xfrm>
                <a:off x="479520" y="785160"/>
                <a:ext cx="426240" cy="42624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5" name="Google Shape;852;p37">
                <a:extLst>
                  <a:ext uri="{FF2B5EF4-FFF2-40B4-BE49-F238E27FC236}">
                    <a16:creationId xmlns:a16="http://schemas.microsoft.com/office/drawing/2014/main" id="{0512B440-72B1-992E-1EBA-B65BB55A3F9F}"/>
                  </a:ext>
                </a:extLst>
              </p:cNvPr>
              <p:cNvSpPr/>
              <p:nvPr/>
            </p:nvSpPr>
            <p:spPr>
              <a:xfrm>
                <a:off x="540360" y="846000"/>
                <a:ext cx="304560" cy="30456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
          <p:nvSpPr>
            <p:cNvPr id="756" name="Google Shape;853;p37">
              <a:extLst>
                <a:ext uri="{FF2B5EF4-FFF2-40B4-BE49-F238E27FC236}">
                  <a16:creationId xmlns:a16="http://schemas.microsoft.com/office/drawing/2014/main" id="{29354A0D-6293-E2D7-9E60-EDF5F5A084BA}"/>
                </a:ext>
              </a:extLst>
            </p:cNvPr>
            <p:cNvSpPr/>
            <p:nvPr/>
          </p:nvSpPr>
          <p:spPr>
            <a:xfrm flipH="1">
              <a:off x="143640" y="1892160"/>
              <a:ext cx="273960" cy="273960"/>
            </a:xfrm>
            <a:prstGeom prst="mathPlus">
              <a:avLst>
                <a:gd name="adj1" fmla="val 6854"/>
              </a:avLst>
            </a:prstGeom>
            <a:solidFill>
              <a:schemeClr val="dk1"/>
            </a:solidFill>
            <a:ln w="0">
              <a:solidFill>
                <a:srgbClr val="00B0F0"/>
              </a:solid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2" name="PlaceHolder 1">
            <a:extLst>
              <a:ext uri="{FF2B5EF4-FFF2-40B4-BE49-F238E27FC236}">
                <a16:creationId xmlns:a16="http://schemas.microsoft.com/office/drawing/2014/main" id="{9B3E8786-4F84-3E81-82CA-3F8EF7E82C3E}"/>
              </a:ext>
            </a:extLst>
          </p:cNvPr>
          <p:cNvSpPr txBox="1">
            <a:spLocks/>
          </p:cNvSpPr>
          <p:nvPr/>
        </p:nvSpPr>
        <p:spPr>
          <a:xfrm>
            <a:off x="178626" y="91843"/>
            <a:ext cx="4250155" cy="571847"/>
          </a:xfrm>
          <a:prstGeom prst="rect">
            <a:avLst/>
          </a:prstGeom>
          <a:noFill/>
          <a:ln w="0">
            <a:noFill/>
          </a:ln>
        </p:spPr>
        <p:txBody>
          <a:bodyPr lIns="91440" tIns="91440" rIns="91440" bIns="9144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tabLst>
                <a:tab pos="0" algn="l"/>
              </a:tabLst>
            </a:pPr>
            <a:r>
              <a:rPr lang="en" sz="2800" spc="-1" dirty="0">
                <a:solidFill>
                  <a:schemeClr val="accent3">
                    <a:lumMod val="75000"/>
                  </a:schemeClr>
                </a:solidFill>
                <a:latin typeface="Montserrat SemiBold" panose="00000700000000000000" pitchFamily="2" charset="0"/>
                <a:ea typeface="DM Sans Medium"/>
              </a:rPr>
              <a:t>5. AUC – ROC Analysis</a:t>
            </a:r>
            <a:endParaRPr lang="fr-FR" sz="2800" spc="-1" dirty="0">
              <a:solidFill>
                <a:schemeClr val="accent3">
                  <a:lumMod val="75000"/>
                </a:schemeClr>
              </a:solidFill>
              <a:latin typeface="Montserrat SemiBold" panose="00000700000000000000" pitchFamily="2" charset="0"/>
            </a:endParaRPr>
          </a:p>
        </p:txBody>
      </p:sp>
      <p:sp>
        <p:nvSpPr>
          <p:cNvPr id="8" name="PlaceHolder 1">
            <a:extLst>
              <a:ext uri="{FF2B5EF4-FFF2-40B4-BE49-F238E27FC236}">
                <a16:creationId xmlns:a16="http://schemas.microsoft.com/office/drawing/2014/main" id="{7E251A00-7981-B356-29B1-D2DC3F24602B}"/>
              </a:ext>
            </a:extLst>
          </p:cNvPr>
          <p:cNvSpPr txBox="1">
            <a:spLocks/>
          </p:cNvSpPr>
          <p:nvPr/>
        </p:nvSpPr>
        <p:spPr>
          <a:xfrm>
            <a:off x="317120" y="604729"/>
            <a:ext cx="8509760" cy="2514739"/>
          </a:xfrm>
          <a:prstGeom prst="rect">
            <a:avLst/>
          </a:prstGeom>
          <a:noFill/>
          <a:ln w="0">
            <a:noFill/>
          </a:ln>
        </p:spPr>
        <p:txBody>
          <a:bodyPr lIns="91440" tIns="91440" rIns="91440" bIns="9144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sz="1350" spc="-1" dirty="0" err="1">
                <a:latin typeface="Montserrat SemiBold" panose="00000700000000000000" pitchFamily="2" charset="0"/>
                <a:ea typeface="DM Sans Medium"/>
              </a:rPr>
              <a:t>XGBoost</a:t>
            </a:r>
            <a:r>
              <a:rPr lang="en-US" sz="1350" spc="-1" dirty="0">
                <a:latin typeface="Montserrat SemiBold" panose="00000700000000000000" pitchFamily="2" charset="0"/>
                <a:ea typeface="DM Sans Medium"/>
              </a:rPr>
              <a:t> shows to be the best model since the 3 class shows a </a:t>
            </a:r>
            <a:r>
              <a:rPr lang="en-US" sz="1350" spc="-1" dirty="0" err="1">
                <a:latin typeface="Montserrat SemiBold" panose="00000700000000000000" pitchFamily="2" charset="0"/>
                <a:ea typeface="DM Sans Medium"/>
              </a:rPr>
              <a:t>fpr-tpr</a:t>
            </a:r>
            <a:r>
              <a:rPr lang="en-US" sz="1350" spc="-1" dirty="0">
                <a:latin typeface="Montserrat SemiBold" panose="00000700000000000000" pitchFamily="2" charset="0"/>
                <a:ea typeface="DM Sans Medium"/>
              </a:rPr>
              <a:t> tradeoff close to 1.0 at TPR(true positive rate) compared to other models.</a:t>
            </a:r>
          </a:p>
          <a:p>
            <a:pPr>
              <a:lnSpc>
                <a:spcPct val="100000"/>
              </a:lnSpc>
              <a:tabLst>
                <a:tab pos="0" algn="l"/>
              </a:tabLst>
            </a:pPr>
            <a:endParaRPr lang="en-US" sz="1350" spc="-1" dirty="0">
              <a:latin typeface="Montserrat SemiBold" panose="00000700000000000000" pitchFamily="2" charset="0"/>
              <a:ea typeface="DM Sans Medium"/>
            </a:endParaRPr>
          </a:p>
          <a:p>
            <a:pPr>
              <a:lnSpc>
                <a:spcPct val="100000"/>
              </a:lnSpc>
              <a:tabLst>
                <a:tab pos="0" algn="l"/>
              </a:tabLst>
            </a:pPr>
            <a:r>
              <a:rPr lang="en-US" sz="1350" spc="-1" dirty="0" err="1">
                <a:latin typeface="Montserrat SemiBold" panose="00000700000000000000" pitchFamily="2" charset="0"/>
                <a:ea typeface="DM Sans Medium"/>
              </a:rPr>
              <a:t>XGBoost</a:t>
            </a:r>
            <a:r>
              <a:rPr lang="en-US" sz="1350" spc="-1" dirty="0">
                <a:latin typeface="Montserrat SemiBold" panose="00000700000000000000" pitchFamily="2" charset="0"/>
                <a:ea typeface="DM Sans Medium"/>
              </a:rPr>
              <a:t> will be final model since the difference in metrics between train set and test set is 0.04 which is a tiny effect to say that our model is overfitting. It performed well with high metrics than other models, has an accuracy score of 0.7968 and a f1 score of 0.7845 on test set, an accuracy score of 0.829 and a f1 score of 0.819 on train set, we are going to use F1 score as our metric since our target classes were imbalanced and thus 0.7845 is a high scoring from all models we created.</a:t>
            </a:r>
          </a:p>
          <a:p>
            <a:pPr>
              <a:lnSpc>
                <a:spcPct val="100000"/>
              </a:lnSpc>
              <a:tabLst>
                <a:tab pos="0" algn="l"/>
              </a:tabLst>
            </a:pPr>
            <a:endParaRPr lang="en-US" sz="1350" spc="-1" dirty="0">
              <a:latin typeface="Montserrat SemiBold" panose="00000700000000000000" pitchFamily="2" charset="0"/>
              <a:ea typeface="DM Sans Medium"/>
            </a:endParaRPr>
          </a:p>
          <a:p>
            <a:pPr>
              <a:lnSpc>
                <a:spcPct val="100000"/>
              </a:lnSpc>
              <a:tabLst>
                <a:tab pos="0" algn="l"/>
              </a:tabLst>
            </a:pPr>
            <a:r>
              <a:rPr lang="en-US" sz="1350" spc="-1" dirty="0">
                <a:latin typeface="Montserrat SemiBold" panose="00000700000000000000" pitchFamily="2" charset="0"/>
                <a:ea typeface="DM Sans Medium"/>
              </a:rPr>
              <a:t>Below are </a:t>
            </a:r>
            <a:r>
              <a:rPr lang="en-US" sz="1350" spc="-1" dirty="0" err="1">
                <a:latin typeface="Montserrat SemiBold" panose="00000700000000000000" pitchFamily="2" charset="0"/>
                <a:ea typeface="DM Sans Medium"/>
              </a:rPr>
              <a:t>XGBoost</a:t>
            </a:r>
            <a:r>
              <a:rPr lang="en-US" sz="1350" spc="-1" dirty="0">
                <a:latin typeface="Montserrat SemiBold" panose="00000700000000000000" pitchFamily="2" charset="0"/>
                <a:ea typeface="DM Sans Medium"/>
              </a:rPr>
              <a:t> metrics comparison</a:t>
            </a:r>
          </a:p>
          <a:p>
            <a:pPr>
              <a:lnSpc>
                <a:spcPct val="100000"/>
              </a:lnSpc>
              <a:tabLst>
                <a:tab pos="0" algn="l"/>
              </a:tabLst>
            </a:pPr>
            <a:endParaRPr lang="en-US" sz="1300" spc="-1" dirty="0">
              <a:latin typeface="Montserrat SemiBold" panose="00000700000000000000" pitchFamily="2" charset="0"/>
              <a:ea typeface="DM Sans Medium"/>
            </a:endParaRPr>
          </a:p>
        </p:txBody>
      </p:sp>
      <p:graphicFrame>
        <p:nvGraphicFramePr>
          <p:cNvPr id="3" name="Table 2">
            <a:extLst>
              <a:ext uri="{FF2B5EF4-FFF2-40B4-BE49-F238E27FC236}">
                <a16:creationId xmlns:a16="http://schemas.microsoft.com/office/drawing/2014/main" id="{F38B58A0-03B4-2D54-5961-6DEE9FCF00EF}"/>
              </a:ext>
            </a:extLst>
          </p:cNvPr>
          <p:cNvGraphicFramePr>
            <a:graphicFrameLocks noGrp="1"/>
          </p:cNvGraphicFramePr>
          <p:nvPr>
            <p:extLst>
              <p:ext uri="{D42A27DB-BD31-4B8C-83A1-F6EECF244321}">
                <p14:modId xmlns:p14="http://schemas.microsoft.com/office/powerpoint/2010/main" val="3986408253"/>
              </p:ext>
            </p:extLst>
          </p:nvPr>
        </p:nvGraphicFramePr>
        <p:xfrm>
          <a:off x="418878" y="2909623"/>
          <a:ext cx="3866852" cy="2073756"/>
        </p:xfrm>
        <a:graphic>
          <a:graphicData uri="http://schemas.openxmlformats.org/drawingml/2006/table">
            <a:tbl>
              <a:tblPr firstRow="1" bandRow="1">
                <a:tableStyleId>{1FECB4D8-DB02-4DC6-A0A2-4F2EBAE1DC90}</a:tableStyleId>
              </a:tblPr>
              <a:tblGrid>
                <a:gridCol w="1933426">
                  <a:extLst>
                    <a:ext uri="{9D8B030D-6E8A-4147-A177-3AD203B41FA5}">
                      <a16:colId xmlns:a16="http://schemas.microsoft.com/office/drawing/2014/main" val="1610640759"/>
                    </a:ext>
                  </a:extLst>
                </a:gridCol>
                <a:gridCol w="1933426">
                  <a:extLst>
                    <a:ext uri="{9D8B030D-6E8A-4147-A177-3AD203B41FA5}">
                      <a16:colId xmlns:a16="http://schemas.microsoft.com/office/drawing/2014/main" val="424657367"/>
                    </a:ext>
                  </a:extLst>
                </a:gridCol>
              </a:tblGrid>
              <a:tr h="472594">
                <a:tc>
                  <a:txBody>
                    <a:bodyPr/>
                    <a:lstStyle/>
                    <a:p>
                      <a:pPr algn="l"/>
                      <a:r>
                        <a:rPr lang="en-US" sz="1600" dirty="0">
                          <a:latin typeface="Montserrat SemiBold" panose="00000700000000000000" pitchFamily="2" charset="0"/>
                        </a:rPr>
                        <a:t>MODEL METRICS</a:t>
                      </a:r>
                    </a:p>
                  </a:txBody>
                  <a:tcPr/>
                </a:tc>
                <a:tc>
                  <a:txBody>
                    <a:bodyPr/>
                    <a:lstStyle/>
                    <a:p>
                      <a:pPr algn="l"/>
                      <a:r>
                        <a:rPr lang="en-US" sz="1600" dirty="0">
                          <a:latin typeface="Montserrat SemiBold" panose="00000700000000000000" pitchFamily="2" charset="0"/>
                        </a:rPr>
                        <a:t>TRAIN SET</a:t>
                      </a:r>
                    </a:p>
                  </a:txBody>
                  <a:tcPr/>
                </a:tc>
                <a:extLst>
                  <a:ext uri="{0D108BD9-81ED-4DB2-BD59-A6C34878D82A}">
                    <a16:rowId xmlns:a16="http://schemas.microsoft.com/office/drawing/2014/main" val="4027040819"/>
                  </a:ext>
                </a:extLst>
              </a:tr>
              <a:tr h="373659">
                <a:tc>
                  <a:txBody>
                    <a:bodyPr/>
                    <a:lstStyle/>
                    <a:p>
                      <a:r>
                        <a:rPr lang="en-US" sz="1200" dirty="0">
                          <a:latin typeface="Montserrat Medium" panose="00000600000000000000" pitchFamily="2" charset="0"/>
                        </a:rPr>
                        <a:t>Accuracy</a:t>
                      </a:r>
                    </a:p>
                  </a:txBody>
                  <a:tcPr/>
                </a:tc>
                <a:tc>
                  <a:txBody>
                    <a:bodyPr/>
                    <a:lstStyle/>
                    <a:p>
                      <a:r>
                        <a:rPr lang="en-US" sz="1200" dirty="0">
                          <a:latin typeface="Montserrat Medium" panose="00000600000000000000" pitchFamily="2" charset="0"/>
                        </a:rPr>
                        <a:t>0.8293350168350169</a:t>
                      </a:r>
                    </a:p>
                  </a:txBody>
                  <a:tcPr/>
                </a:tc>
                <a:extLst>
                  <a:ext uri="{0D108BD9-81ED-4DB2-BD59-A6C34878D82A}">
                    <a16:rowId xmlns:a16="http://schemas.microsoft.com/office/drawing/2014/main" val="2201048592"/>
                  </a:ext>
                </a:extLst>
              </a:tr>
              <a:tr h="373659">
                <a:tc>
                  <a:txBody>
                    <a:bodyPr/>
                    <a:lstStyle/>
                    <a:p>
                      <a:r>
                        <a:rPr lang="en-US" sz="1200" dirty="0">
                          <a:latin typeface="Montserrat Medium" panose="00000600000000000000" pitchFamily="2" charset="0"/>
                        </a:rPr>
                        <a:t>Precision</a:t>
                      </a:r>
                    </a:p>
                  </a:txBody>
                  <a:tcPr/>
                </a:tc>
                <a:tc>
                  <a:txBody>
                    <a:bodyPr/>
                    <a:lstStyle/>
                    <a:p>
                      <a:r>
                        <a:rPr lang="en-US" sz="1200" dirty="0">
                          <a:latin typeface="Montserrat Medium" panose="00000600000000000000" pitchFamily="2" charset="0"/>
                        </a:rPr>
                        <a:t>0.8319071109633489</a:t>
                      </a:r>
                    </a:p>
                  </a:txBody>
                  <a:tcPr/>
                </a:tc>
                <a:extLst>
                  <a:ext uri="{0D108BD9-81ED-4DB2-BD59-A6C34878D82A}">
                    <a16:rowId xmlns:a16="http://schemas.microsoft.com/office/drawing/2014/main" val="358951182"/>
                  </a:ext>
                </a:extLst>
              </a:tr>
              <a:tr h="373659">
                <a:tc>
                  <a:txBody>
                    <a:bodyPr/>
                    <a:lstStyle/>
                    <a:p>
                      <a:r>
                        <a:rPr lang="en-US" sz="1200" dirty="0">
                          <a:latin typeface="Montserrat Medium" panose="00000600000000000000" pitchFamily="2" charset="0"/>
                        </a:rPr>
                        <a:t>Recall</a:t>
                      </a:r>
                    </a:p>
                  </a:txBody>
                  <a:tcPr/>
                </a:tc>
                <a:tc>
                  <a:txBody>
                    <a:bodyPr/>
                    <a:lstStyle/>
                    <a:p>
                      <a:r>
                        <a:rPr lang="en-US" sz="1200" dirty="0">
                          <a:latin typeface="Montserrat Medium" panose="00000600000000000000" pitchFamily="2" charset="0"/>
                        </a:rPr>
                        <a:t>0.8293350168350169</a:t>
                      </a:r>
                    </a:p>
                  </a:txBody>
                  <a:tcPr/>
                </a:tc>
                <a:extLst>
                  <a:ext uri="{0D108BD9-81ED-4DB2-BD59-A6C34878D82A}">
                    <a16:rowId xmlns:a16="http://schemas.microsoft.com/office/drawing/2014/main" val="1354186331"/>
                  </a:ext>
                </a:extLst>
              </a:tr>
              <a:tr h="373659">
                <a:tc>
                  <a:txBody>
                    <a:bodyPr/>
                    <a:lstStyle/>
                    <a:p>
                      <a:r>
                        <a:rPr lang="en-US" sz="1200" dirty="0">
                          <a:latin typeface="Montserrat Medium" panose="00000600000000000000" pitchFamily="2" charset="0"/>
                        </a:rPr>
                        <a:t>F1 Score</a:t>
                      </a:r>
                    </a:p>
                  </a:txBody>
                  <a:tcPr/>
                </a:tc>
                <a:tc>
                  <a:txBody>
                    <a:bodyPr/>
                    <a:lstStyle/>
                    <a:p>
                      <a:r>
                        <a:rPr lang="en-US" sz="1200" dirty="0">
                          <a:latin typeface="Montserrat Medium" panose="00000600000000000000" pitchFamily="2" charset="0"/>
                        </a:rPr>
                        <a:t>0.8186159596319987</a:t>
                      </a:r>
                    </a:p>
                  </a:txBody>
                  <a:tcPr/>
                </a:tc>
                <a:extLst>
                  <a:ext uri="{0D108BD9-81ED-4DB2-BD59-A6C34878D82A}">
                    <a16:rowId xmlns:a16="http://schemas.microsoft.com/office/drawing/2014/main" val="1790314411"/>
                  </a:ext>
                </a:extLst>
              </a:tr>
            </a:tbl>
          </a:graphicData>
        </a:graphic>
      </p:graphicFrame>
      <p:graphicFrame>
        <p:nvGraphicFramePr>
          <p:cNvPr id="5" name="Table 4">
            <a:extLst>
              <a:ext uri="{FF2B5EF4-FFF2-40B4-BE49-F238E27FC236}">
                <a16:creationId xmlns:a16="http://schemas.microsoft.com/office/drawing/2014/main" id="{2E9EAC01-9B4F-93A1-1946-B986625042DC}"/>
              </a:ext>
            </a:extLst>
          </p:cNvPr>
          <p:cNvGraphicFramePr>
            <a:graphicFrameLocks noGrp="1"/>
          </p:cNvGraphicFramePr>
          <p:nvPr>
            <p:extLst>
              <p:ext uri="{D42A27DB-BD31-4B8C-83A1-F6EECF244321}">
                <p14:modId xmlns:p14="http://schemas.microsoft.com/office/powerpoint/2010/main" val="3897174324"/>
              </p:ext>
            </p:extLst>
          </p:nvPr>
        </p:nvGraphicFramePr>
        <p:xfrm>
          <a:off x="4843773" y="2914908"/>
          <a:ext cx="3856296" cy="2073756"/>
        </p:xfrm>
        <a:graphic>
          <a:graphicData uri="http://schemas.openxmlformats.org/drawingml/2006/table">
            <a:tbl>
              <a:tblPr firstRow="1" bandRow="1">
                <a:tableStyleId>{1FECB4D8-DB02-4DC6-A0A2-4F2EBAE1DC90}</a:tableStyleId>
              </a:tblPr>
              <a:tblGrid>
                <a:gridCol w="1928148">
                  <a:extLst>
                    <a:ext uri="{9D8B030D-6E8A-4147-A177-3AD203B41FA5}">
                      <a16:colId xmlns:a16="http://schemas.microsoft.com/office/drawing/2014/main" val="1610640759"/>
                    </a:ext>
                  </a:extLst>
                </a:gridCol>
                <a:gridCol w="1928148">
                  <a:extLst>
                    <a:ext uri="{9D8B030D-6E8A-4147-A177-3AD203B41FA5}">
                      <a16:colId xmlns:a16="http://schemas.microsoft.com/office/drawing/2014/main" val="424657367"/>
                    </a:ext>
                  </a:extLst>
                </a:gridCol>
              </a:tblGrid>
              <a:tr h="472594">
                <a:tc>
                  <a:txBody>
                    <a:bodyPr/>
                    <a:lstStyle/>
                    <a:p>
                      <a:pPr algn="l"/>
                      <a:r>
                        <a:rPr lang="en-US" sz="1600" dirty="0">
                          <a:latin typeface="Montserrat SemiBold" panose="00000700000000000000" pitchFamily="2" charset="0"/>
                        </a:rPr>
                        <a:t>MODEL METRICS</a:t>
                      </a:r>
                    </a:p>
                  </a:txBody>
                  <a:tcPr/>
                </a:tc>
                <a:tc>
                  <a:txBody>
                    <a:bodyPr/>
                    <a:lstStyle/>
                    <a:p>
                      <a:pPr algn="l"/>
                      <a:r>
                        <a:rPr lang="en-US" sz="1600" dirty="0">
                          <a:latin typeface="Montserrat SemiBold" panose="00000700000000000000" pitchFamily="2" charset="0"/>
                        </a:rPr>
                        <a:t>TEST SET</a:t>
                      </a:r>
                    </a:p>
                  </a:txBody>
                  <a:tcPr/>
                </a:tc>
                <a:extLst>
                  <a:ext uri="{0D108BD9-81ED-4DB2-BD59-A6C34878D82A}">
                    <a16:rowId xmlns:a16="http://schemas.microsoft.com/office/drawing/2014/main" val="4027040819"/>
                  </a:ext>
                </a:extLst>
              </a:tr>
              <a:tr h="373659">
                <a:tc>
                  <a:txBody>
                    <a:bodyPr/>
                    <a:lstStyle/>
                    <a:p>
                      <a:r>
                        <a:rPr lang="en-US" sz="1200" dirty="0">
                          <a:latin typeface="Montserrat Medium" panose="00000600000000000000" pitchFamily="2" charset="0"/>
                        </a:rPr>
                        <a:t>Accuracy</a:t>
                      </a:r>
                    </a:p>
                  </a:txBody>
                  <a:tcPr/>
                </a:tc>
                <a:tc>
                  <a:txBody>
                    <a:bodyPr/>
                    <a:lstStyle/>
                    <a:p>
                      <a:r>
                        <a:rPr lang="en-US" sz="1200" dirty="0">
                          <a:latin typeface="Montserrat Medium" panose="00000600000000000000" pitchFamily="2" charset="0"/>
                        </a:rPr>
                        <a:t>0.7968013468013468</a:t>
                      </a:r>
                    </a:p>
                  </a:txBody>
                  <a:tcPr/>
                </a:tc>
                <a:extLst>
                  <a:ext uri="{0D108BD9-81ED-4DB2-BD59-A6C34878D82A}">
                    <a16:rowId xmlns:a16="http://schemas.microsoft.com/office/drawing/2014/main" val="2201048592"/>
                  </a:ext>
                </a:extLst>
              </a:tr>
              <a:tr h="373659">
                <a:tc>
                  <a:txBody>
                    <a:bodyPr/>
                    <a:lstStyle/>
                    <a:p>
                      <a:r>
                        <a:rPr lang="en-US" sz="1200" dirty="0">
                          <a:latin typeface="Montserrat Medium" panose="00000600000000000000" pitchFamily="2" charset="0"/>
                        </a:rPr>
                        <a:t>Precision</a:t>
                      </a:r>
                    </a:p>
                  </a:txBody>
                  <a:tcPr/>
                </a:tc>
                <a:tc>
                  <a:txBody>
                    <a:bodyPr/>
                    <a:lstStyle/>
                    <a:p>
                      <a:r>
                        <a:rPr lang="en-US" sz="1200" dirty="0">
                          <a:latin typeface="Montserrat Medium" panose="00000600000000000000" pitchFamily="2" charset="0"/>
                        </a:rPr>
                        <a:t>0.793916660876027</a:t>
                      </a:r>
                    </a:p>
                  </a:txBody>
                  <a:tcPr/>
                </a:tc>
                <a:extLst>
                  <a:ext uri="{0D108BD9-81ED-4DB2-BD59-A6C34878D82A}">
                    <a16:rowId xmlns:a16="http://schemas.microsoft.com/office/drawing/2014/main" val="358951182"/>
                  </a:ext>
                </a:extLst>
              </a:tr>
              <a:tr h="373659">
                <a:tc>
                  <a:txBody>
                    <a:bodyPr/>
                    <a:lstStyle/>
                    <a:p>
                      <a:r>
                        <a:rPr lang="en-US" sz="1200" dirty="0">
                          <a:latin typeface="Montserrat Medium" panose="00000600000000000000" pitchFamily="2" charset="0"/>
                        </a:rPr>
                        <a:t>Recall</a:t>
                      </a:r>
                    </a:p>
                  </a:txBody>
                  <a:tcPr/>
                </a:tc>
                <a:tc>
                  <a:txBody>
                    <a:bodyPr/>
                    <a:lstStyle/>
                    <a:p>
                      <a:r>
                        <a:rPr lang="en-US" sz="1200" dirty="0">
                          <a:latin typeface="Montserrat Medium" panose="00000600000000000000" pitchFamily="2" charset="0"/>
                        </a:rPr>
                        <a:t>0.7968013468013468</a:t>
                      </a:r>
                    </a:p>
                  </a:txBody>
                  <a:tcPr/>
                </a:tc>
                <a:extLst>
                  <a:ext uri="{0D108BD9-81ED-4DB2-BD59-A6C34878D82A}">
                    <a16:rowId xmlns:a16="http://schemas.microsoft.com/office/drawing/2014/main" val="1354186331"/>
                  </a:ext>
                </a:extLst>
              </a:tr>
              <a:tr h="373659">
                <a:tc>
                  <a:txBody>
                    <a:bodyPr/>
                    <a:lstStyle/>
                    <a:p>
                      <a:r>
                        <a:rPr lang="en-US" sz="1200" dirty="0">
                          <a:latin typeface="Montserrat Medium" panose="00000600000000000000" pitchFamily="2" charset="0"/>
                        </a:rPr>
                        <a:t>F1 Score</a:t>
                      </a:r>
                    </a:p>
                  </a:txBody>
                  <a:tcPr/>
                </a:tc>
                <a:tc>
                  <a:txBody>
                    <a:bodyPr/>
                    <a:lstStyle/>
                    <a:p>
                      <a:r>
                        <a:rPr lang="en-US" sz="1200" dirty="0">
                          <a:latin typeface="Montserrat Medium" panose="00000600000000000000" pitchFamily="2" charset="0"/>
                        </a:rPr>
                        <a:t>0.7844948789304663</a:t>
                      </a:r>
                    </a:p>
                  </a:txBody>
                  <a:tcPr/>
                </a:tc>
                <a:extLst>
                  <a:ext uri="{0D108BD9-81ED-4DB2-BD59-A6C34878D82A}">
                    <a16:rowId xmlns:a16="http://schemas.microsoft.com/office/drawing/2014/main" val="1790314411"/>
                  </a:ext>
                </a:extLst>
              </a:tr>
            </a:tbl>
          </a:graphicData>
        </a:graphic>
      </p:graphicFrame>
    </p:spTree>
    <p:extLst>
      <p:ext uri="{BB962C8B-B14F-4D97-AF65-F5344CB8AC3E}">
        <p14:creationId xmlns:p14="http://schemas.microsoft.com/office/powerpoint/2010/main" val="295873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2)">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a:extLst>
            <a:ext uri="{FF2B5EF4-FFF2-40B4-BE49-F238E27FC236}">
              <a16:creationId xmlns:a16="http://schemas.microsoft.com/office/drawing/2014/main" id="{9F19C2B7-889F-1D7E-77D6-A4D70EE2178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5B51A5A3-5518-4296-2042-7129BD273A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805" y="602467"/>
            <a:ext cx="5406665" cy="4351318"/>
          </a:xfrm>
          <a:prstGeom prst="rect">
            <a:avLst/>
          </a:prstGeom>
        </p:spPr>
      </p:pic>
      <p:grpSp>
        <p:nvGrpSpPr>
          <p:cNvPr id="746" name="Google Shape;842;p37">
            <a:extLst>
              <a:ext uri="{FF2B5EF4-FFF2-40B4-BE49-F238E27FC236}">
                <a16:creationId xmlns:a16="http://schemas.microsoft.com/office/drawing/2014/main" id="{5050F91E-A955-CB1C-E13F-F80B375C3068}"/>
              </a:ext>
            </a:extLst>
          </p:cNvPr>
          <p:cNvGrpSpPr/>
          <p:nvPr/>
        </p:nvGrpSpPr>
        <p:grpSpPr>
          <a:xfrm rot="9432391">
            <a:off x="-2639160" y="2444130"/>
            <a:ext cx="4615560" cy="4674960"/>
            <a:chOff x="-947520" y="-1339200"/>
            <a:chExt cx="4615560" cy="4674960"/>
          </a:xfrm>
        </p:grpSpPr>
        <p:grpSp>
          <p:nvGrpSpPr>
            <p:cNvPr id="747" name="Google Shape;844;p37">
              <a:extLst>
                <a:ext uri="{FF2B5EF4-FFF2-40B4-BE49-F238E27FC236}">
                  <a16:creationId xmlns:a16="http://schemas.microsoft.com/office/drawing/2014/main" id="{4953FBFD-00CA-86A8-EDBE-FBA8C0C002B2}"/>
                </a:ext>
              </a:extLst>
            </p:cNvPr>
            <p:cNvGrpSpPr/>
            <p:nvPr/>
          </p:nvGrpSpPr>
          <p:grpSpPr>
            <a:xfrm>
              <a:off x="144360" y="450000"/>
              <a:ext cx="1096560" cy="1096560"/>
              <a:chOff x="144360" y="450000"/>
              <a:chExt cx="1096560" cy="1096560"/>
            </a:xfrm>
          </p:grpSpPr>
          <p:sp>
            <p:nvSpPr>
              <p:cNvPr id="748" name="Google Shape;845;p37">
                <a:extLst>
                  <a:ext uri="{FF2B5EF4-FFF2-40B4-BE49-F238E27FC236}">
                    <a16:creationId xmlns:a16="http://schemas.microsoft.com/office/drawing/2014/main" id="{2378CA67-43C4-6210-71E8-DB21A1930BD3}"/>
                  </a:ext>
                </a:extLst>
              </p:cNvPr>
              <p:cNvSpPr/>
              <p:nvPr/>
            </p:nvSpPr>
            <p:spPr>
              <a:xfrm>
                <a:off x="144360" y="450000"/>
                <a:ext cx="1096560" cy="109656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49" name="Google Shape;846;p37">
                <a:extLst>
                  <a:ext uri="{FF2B5EF4-FFF2-40B4-BE49-F238E27FC236}">
                    <a16:creationId xmlns:a16="http://schemas.microsoft.com/office/drawing/2014/main" id="{8C2AB50B-26AD-42A9-7DD4-BC43019310F3}"/>
                  </a:ext>
                </a:extLst>
              </p:cNvPr>
              <p:cNvSpPr/>
              <p:nvPr/>
            </p:nvSpPr>
            <p:spPr>
              <a:xfrm>
                <a:off x="200880" y="506520"/>
                <a:ext cx="983520" cy="983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0" name="Google Shape;847;p37">
                <a:extLst>
                  <a:ext uri="{FF2B5EF4-FFF2-40B4-BE49-F238E27FC236}">
                    <a16:creationId xmlns:a16="http://schemas.microsoft.com/office/drawing/2014/main" id="{279EB73E-22CF-ECF9-6C22-DE6BEBDAB090}"/>
                  </a:ext>
                </a:extLst>
              </p:cNvPr>
              <p:cNvSpPr/>
              <p:nvPr/>
            </p:nvSpPr>
            <p:spPr>
              <a:xfrm>
                <a:off x="253800" y="559440"/>
                <a:ext cx="877680" cy="8776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1" name="Google Shape;848;p37">
                <a:extLst>
                  <a:ext uri="{FF2B5EF4-FFF2-40B4-BE49-F238E27FC236}">
                    <a16:creationId xmlns:a16="http://schemas.microsoft.com/office/drawing/2014/main" id="{5483FAF5-B99D-941B-4080-28B55A471D5C}"/>
                  </a:ext>
                </a:extLst>
              </p:cNvPr>
              <p:cNvSpPr/>
              <p:nvPr/>
            </p:nvSpPr>
            <p:spPr>
              <a:xfrm>
                <a:off x="308880" y="614520"/>
                <a:ext cx="767520" cy="767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2" name="Google Shape;849;p37">
                <a:extLst>
                  <a:ext uri="{FF2B5EF4-FFF2-40B4-BE49-F238E27FC236}">
                    <a16:creationId xmlns:a16="http://schemas.microsoft.com/office/drawing/2014/main" id="{B52B73E9-0BD1-4E40-CE5E-B2E4599E51E1}"/>
                  </a:ext>
                </a:extLst>
              </p:cNvPr>
              <p:cNvSpPr/>
              <p:nvPr/>
            </p:nvSpPr>
            <p:spPr>
              <a:xfrm>
                <a:off x="363600" y="669240"/>
                <a:ext cx="658080" cy="6580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3" name="Google Shape;850;p37">
                <a:extLst>
                  <a:ext uri="{FF2B5EF4-FFF2-40B4-BE49-F238E27FC236}">
                    <a16:creationId xmlns:a16="http://schemas.microsoft.com/office/drawing/2014/main" id="{E9CF9BBA-4615-7E59-DC7F-4C8159313132}"/>
                  </a:ext>
                </a:extLst>
              </p:cNvPr>
              <p:cNvSpPr/>
              <p:nvPr/>
            </p:nvSpPr>
            <p:spPr>
              <a:xfrm>
                <a:off x="418680" y="723960"/>
                <a:ext cx="548280" cy="5482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4" name="Google Shape;851;p37">
                <a:extLst>
                  <a:ext uri="{FF2B5EF4-FFF2-40B4-BE49-F238E27FC236}">
                    <a16:creationId xmlns:a16="http://schemas.microsoft.com/office/drawing/2014/main" id="{7E343335-4F02-6C9B-E8FD-B6D85116E1EB}"/>
                  </a:ext>
                </a:extLst>
              </p:cNvPr>
              <p:cNvSpPr/>
              <p:nvPr/>
            </p:nvSpPr>
            <p:spPr>
              <a:xfrm>
                <a:off x="479520" y="785160"/>
                <a:ext cx="426240" cy="42624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5" name="Google Shape;852;p37">
                <a:extLst>
                  <a:ext uri="{FF2B5EF4-FFF2-40B4-BE49-F238E27FC236}">
                    <a16:creationId xmlns:a16="http://schemas.microsoft.com/office/drawing/2014/main" id="{6B04E2F8-945F-8452-9140-70B35610BC15}"/>
                  </a:ext>
                </a:extLst>
              </p:cNvPr>
              <p:cNvSpPr/>
              <p:nvPr/>
            </p:nvSpPr>
            <p:spPr>
              <a:xfrm>
                <a:off x="540360" y="846000"/>
                <a:ext cx="304560" cy="30456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
          <p:nvSpPr>
            <p:cNvPr id="756" name="Google Shape;853;p37">
              <a:extLst>
                <a:ext uri="{FF2B5EF4-FFF2-40B4-BE49-F238E27FC236}">
                  <a16:creationId xmlns:a16="http://schemas.microsoft.com/office/drawing/2014/main" id="{DE37BD2B-50B3-2FDD-47CC-C1318BE7C4D5}"/>
                </a:ext>
              </a:extLst>
            </p:cNvPr>
            <p:cNvSpPr/>
            <p:nvPr/>
          </p:nvSpPr>
          <p:spPr>
            <a:xfrm flipH="1">
              <a:off x="143640" y="1892160"/>
              <a:ext cx="273960" cy="273960"/>
            </a:xfrm>
            <a:prstGeom prst="mathPlus">
              <a:avLst>
                <a:gd name="adj1" fmla="val 6854"/>
              </a:avLst>
            </a:prstGeom>
            <a:solidFill>
              <a:schemeClr val="dk1"/>
            </a:solidFill>
            <a:ln w="0">
              <a:solidFill>
                <a:srgbClr val="00B0F0"/>
              </a:solid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2" name="PlaceHolder 1">
            <a:extLst>
              <a:ext uri="{FF2B5EF4-FFF2-40B4-BE49-F238E27FC236}">
                <a16:creationId xmlns:a16="http://schemas.microsoft.com/office/drawing/2014/main" id="{9E1B9439-3CFD-E737-E3AF-28455F872161}"/>
              </a:ext>
            </a:extLst>
          </p:cNvPr>
          <p:cNvSpPr txBox="1">
            <a:spLocks/>
          </p:cNvSpPr>
          <p:nvPr/>
        </p:nvSpPr>
        <p:spPr>
          <a:xfrm>
            <a:off x="178626" y="91843"/>
            <a:ext cx="5032352" cy="571847"/>
          </a:xfrm>
          <a:prstGeom prst="rect">
            <a:avLst/>
          </a:prstGeom>
          <a:noFill/>
          <a:ln w="0">
            <a:noFill/>
          </a:ln>
        </p:spPr>
        <p:txBody>
          <a:bodyPr lIns="91440" tIns="91440" rIns="91440" bIns="9144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tabLst>
                <a:tab pos="0" algn="l"/>
              </a:tabLst>
            </a:pPr>
            <a:r>
              <a:rPr lang="en" sz="2800" spc="-1" dirty="0">
                <a:solidFill>
                  <a:schemeClr val="accent3">
                    <a:lumMod val="75000"/>
                  </a:schemeClr>
                </a:solidFill>
                <a:latin typeface="Montserrat SemiBold" panose="00000700000000000000" pitchFamily="2" charset="0"/>
                <a:ea typeface="DM Sans Medium"/>
              </a:rPr>
              <a:t>6. 20 Important Features</a:t>
            </a:r>
            <a:endParaRPr lang="fr-FR" sz="2800" spc="-1" dirty="0">
              <a:solidFill>
                <a:schemeClr val="accent3">
                  <a:lumMod val="75000"/>
                </a:schemeClr>
              </a:solidFill>
              <a:latin typeface="Montserrat SemiBold" panose="00000700000000000000" pitchFamily="2" charset="0"/>
            </a:endParaRPr>
          </a:p>
        </p:txBody>
      </p:sp>
      <p:sp>
        <p:nvSpPr>
          <p:cNvPr id="8" name="PlaceHolder 1">
            <a:extLst>
              <a:ext uri="{FF2B5EF4-FFF2-40B4-BE49-F238E27FC236}">
                <a16:creationId xmlns:a16="http://schemas.microsoft.com/office/drawing/2014/main" id="{0F74B128-F63C-380E-B700-24993BC87943}"/>
              </a:ext>
            </a:extLst>
          </p:cNvPr>
          <p:cNvSpPr txBox="1">
            <a:spLocks/>
          </p:cNvSpPr>
          <p:nvPr/>
        </p:nvSpPr>
        <p:spPr>
          <a:xfrm>
            <a:off x="6278352" y="576973"/>
            <a:ext cx="2579209" cy="4119883"/>
          </a:xfrm>
          <a:prstGeom prst="rect">
            <a:avLst/>
          </a:prstGeom>
          <a:noFill/>
          <a:ln w="0">
            <a:noFill/>
          </a:ln>
        </p:spPr>
        <p:txBody>
          <a:bodyPr lIns="91440" tIns="91440" rIns="91440" bIns="9144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sz="1350" spc="-1" dirty="0">
                <a:solidFill>
                  <a:schemeClr val="accent6"/>
                </a:solidFill>
                <a:highlight>
                  <a:srgbClr val="000080"/>
                </a:highlight>
                <a:latin typeface="Montserrat SemiBold" panose="00000700000000000000" pitchFamily="2" charset="0"/>
                <a:ea typeface="DM Sans Medium"/>
              </a:rPr>
              <a:t>Some of the top features influencing a prediction include:</a:t>
            </a:r>
          </a:p>
          <a:p>
            <a:pPr>
              <a:lnSpc>
                <a:spcPct val="100000"/>
              </a:lnSpc>
              <a:tabLst>
                <a:tab pos="0" algn="l"/>
              </a:tabLst>
            </a:pPr>
            <a:endParaRPr lang="en-US" sz="1350" spc="-1" dirty="0">
              <a:latin typeface="Montserrat SemiBold" panose="00000700000000000000" pitchFamily="2" charset="0"/>
              <a:ea typeface="DM Sans Medium"/>
            </a:endParaRPr>
          </a:p>
          <a:p>
            <a:pPr>
              <a:lnSpc>
                <a:spcPct val="100000"/>
              </a:lnSpc>
              <a:tabLst>
                <a:tab pos="0" algn="l"/>
              </a:tabLst>
            </a:pPr>
            <a:r>
              <a:rPr lang="en-US" sz="1350" spc="-1" dirty="0" err="1">
                <a:latin typeface="Montserrat SemiBold" panose="00000700000000000000" pitchFamily="2" charset="0"/>
                <a:ea typeface="DM Sans Medium"/>
              </a:rPr>
              <a:t>i</a:t>
            </a:r>
            <a:r>
              <a:rPr lang="en-US" sz="1350" spc="-1" dirty="0">
                <a:latin typeface="Montserrat SemiBold" panose="00000700000000000000" pitchFamily="2" charset="0"/>
                <a:ea typeface="DM Sans Medium"/>
              </a:rPr>
              <a:t>.) quantity-group (the</a:t>
            </a:r>
          </a:p>
          <a:p>
            <a:pPr>
              <a:lnSpc>
                <a:spcPct val="100000"/>
              </a:lnSpc>
              <a:tabLst>
                <a:tab pos="0" algn="l"/>
              </a:tabLst>
            </a:pPr>
            <a:r>
              <a:rPr lang="en-US" sz="1350" spc="-1" dirty="0">
                <a:latin typeface="Montserrat SemiBold" panose="00000700000000000000" pitchFamily="2" charset="0"/>
                <a:ea typeface="DM Sans Medium"/>
              </a:rPr>
              <a:t> quantity of water)</a:t>
            </a:r>
          </a:p>
          <a:p>
            <a:pPr>
              <a:lnSpc>
                <a:spcPct val="100000"/>
              </a:lnSpc>
              <a:tabLst>
                <a:tab pos="0" algn="l"/>
              </a:tabLst>
            </a:pPr>
            <a:endParaRPr lang="en-US" sz="1350" spc="-1" dirty="0">
              <a:latin typeface="Montserrat SemiBold" panose="00000700000000000000" pitchFamily="2" charset="0"/>
              <a:ea typeface="DM Sans Medium"/>
            </a:endParaRPr>
          </a:p>
          <a:p>
            <a:pPr>
              <a:lnSpc>
                <a:spcPct val="100000"/>
              </a:lnSpc>
              <a:tabLst>
                <a:tab pos="0" algn="l"/>
              </a:tabLst>
            </a:pPr>
            <a:r>
              <a:rPr lang="en-US" sz="1350" spc="-1" dirty="0">
                <a:latin typeface="Montserrat SemiBold" panose="00000700000000000000" pitchFamily="2" charset="0"/>
                <a:ea typeface="DM Sans Medium"/>
              </a:rPr>
              <a:t>ii.) The water point type</a:t>
            </a:r>
          </a:p>
          <a:p>
            <a:pPr>
              <a:lnSpc>
                <a:spcPct val="100000"/>
              </a:lnSpc>
              <a:tabLst>
                <a:tab pos="0" algn="l"/>
              </a:tabLst>
            </a:pPr>
            <a:endParaRPr lang="en-US" sz="1350" spc="-1" dirty="0">
              <a:latin typeface="Montserrat SemiBold" panose="00000700000000000000" pitchFamily="2" charset="0"/>
              <a:ea typeface="DM Sans Medium"/>
            </a:endParaRPr>
          </a:p>
          <a:p>
            <a:pPr>
              <a:lnSpc>
                <a:spcPct val="100000"/>
              </a:lnSpc>
              <a:tabLst>
                <a:tab pos="0" algn="l"/>
              </a:tabLst>
            </a:pPr>
            <a:r>
              <a:rPr lang="en-US" sz="1350" spc="-1" dirty="0">
                <a:latin typeface="Montserrat SemiBold" panose="00000700000000000000" pitchFamily="2" charset="0"/>
                <a:ea typeface="DM Sans Medium"/>
              </a:rPr>
              <a:t>iii.) The extraction type</a:t>
            </a:r>
          </a:p>
          <a:p>
            <a:pPr>
              <a:lnSpc>
                <a:spcPct val="100000"/>
              </a:lnSpc>
              <a:tabLst>
                <a:tab pos="0" algn="l"/>
              </a:tabLst>
            </a:pPr>
            <a:r>
              <a:rPr lang="en-US" sz="1350" spc="-1" dirty="0">
                <a:latin typeface="Montserrat SemiBold" panose="00000700000000000000" pitchFamily="2" charset="0"/>
                <a:ea typeface="DM Sans Medium"/>
              </a:rPr>
              <a:t> class</a:t>
            </a:r>
          </a:p>
          <a:p>
            <a:pPr>
              <a:lnSpc>
                <a:spcPct val="100000"/>
              </a:lnSpc>
              <a:tabLst>
                <a:tab pos="0" algn="l"/>
              </a:tabLst>
            </a:pPr>
            <a:endParaRPr lang="en-US" sz="1350" spc="-1" dirty="0">
              <a:latin typeface="Montserrat SemiBold" panose="00000700000000000000" pitchFamily="2" charset="0"/>
              <a:ea typeface="DM Sans Medium"/>
            </a:endParaRPr>
          </a:p>
          <a:p>
            <a:pPr>
              <a:lnSpc>
                <a:spcPct val="100000"/>
              </a:lnSpc>
              <a:tabLst>
                <a:tab pos="0" algn="l"/>
              </a:tabLst>
            </a:pPr>
            <a:r>
              <a:rPr lang="en-US" sz="1350" spc="-1" dirty="0">
                <a:latin typeface="Montserrat SemiBold" panose="00000700000000000000" pitchFamily="2" charset="0"/>
                <a:ea typeface="DM Sans Medium"/>
              </a:rPr>
              <a:t>iv.) The basin</a:t>
            </a:r>
          </a:p>
          <a:p>
            <a:pPr>
              <a:lnSpc>
                <a:spcPct val="100000"/>
              </a:lnSpc>
              <a:tabLst>
                <a:tab pos="0" algn="l"/>
              </a:tabLst>
            </a:pPr>
            <a:endParaRPr lang="en-US" sz="1350" spc="-1" dirty="0">
              <a:latin typeface="Montserrat SemiBold" panose="00000700000000000000" pitchFamily="2" charset="0"/>
              <a:ea typeface="DM Sans Medium"/>
            </a:endParaRPr>
          </a:p>
          <a:p>
            <a:pPr>
              <a:lnSpc>
                <a:spcPct val="100000"/>
              </a:lnSpc>
              <a:tabLst>
                <a:tab pos="0" algn="l"/>
              </a:tabLst>
            </a:pPr>
            <a:r>
              <a:rPr lang="en-US" sz="1350" spc="-1" dirty="0">
                <a:latin typeface="Montserrat SemiBold" panose="00000700000000000000" pitchFamily="2" charset="0"/>
                <a:ea typeface="DM Sans Medium"/>
              </a:rPr>
              <a:t>v.) scheme management</a:t>
            </a:r>
          </a:p>
          <a:p>
            <a:pPr>
              <a:lnSpc>
                <a:spcPct val="100000"/>
              </a:lnSpc>
              <a:tabLst>
                <a:tab pos="0" algn="l"/>
              </a:tabLst>
            </a:pPr>
            <a:endParaRPr lang="en-US" sz="1350" spc="-1" dirty="0">
              <a:latin typeface="Montserrat SemiBold" panose="00000700000000000000" pitchFamily="2" charset="0"/>
              <a:ea typeface="DM Sans Medium"/>
            </a:endParaRPr>
          </a:p>
          <a:p>
            <a:pPr>
              <a:lnSpc>
                <a:spcPct val="100000"/>
              </a:lnSpc>
              <a:tabLst>
                <a:tab pos="0" algn="l"/>
              </a:tabLst>
            </a:pPr>
            <a:r>
              <a:rPr lang="en-US" sz="1350" spc="-1" dirty="0">
                <a:latin typeface="Montserrat SemiBold" panose="00000700000000000000" pitchFamily="2" charset="0"/>
                <a:ea typeface="DM Sans Medium"/>
              </a:rPr>
              <a:t>vi.) The installer</a:t>
            </a:r>
          </a:p>
          <a:p>
            <a:pPr>
              <a:lnSpc>
                <a:spcPct val="100000"/>
              </a:lnSpc>
              <a:tabLst>
                <a:tab pos="0" algn="l"/>
              </a:tabLst>
            </a:pPr>
            <a:endParaRPr lang="en-US" sz="1350" spc="-1" dirty="0">
              <a:latin typeface="Montserrat SemiBold" panose="00000700000000000000" pitchFamily="2" charset="0"/>
              <a:ea typeface="DM Sans Medium"/>
            </a:endParaRPr>
          </a:p>
          <a:p>
            <a:pPr>
              <a:lnSpc>
                <a:spcPct val="100000"/>
              </a:lnSpc>
              <a:tabLst>
                <a:tab pos="0" algn="l"/>
              </a:tabLst>
            </a:pPr>
            <a:r>
              <a:rPr lang="en-US" sz="1350" spc="-1" dirty="0">
                <a:latin typeface="Montserrat SemiBold" panose="00000700000000000000" pitchFamily="2" charset="0"/>
                <a:ea typeface="DM Sans Medium"/>
              </a:rPr>
              <a:t>vii.) payment type</a:t>
            </a:r>
            <a:endParaRPr lang="en-US" sz="1300" spc="-1" dirty="0">
              <a:latin typeface="Montserrat SemiBold" panose="00000700000000000000" pitchFamily="2" charset="0"/>
              <a:ea typeface="DM Sans Medium"/>
            </a:endParaRPr>
          </a:p>
        </p:txBody>
      </p:sp>
    </p:spTree>
    <p:extLst>
      <p:ext uri="{BB962C8B-B14F-4D97-AF65-F5344CB8AC3E}">
        <p14:creationId xmlns:p14="http://schemas.microsoft.com/office/powerpoint/2010/main" val="305936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2)">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788" name="PlaceHolder 2"/>
          <p:cNvSpPr>
            <a:spLocks noGrp="1"/>
          </p:cNvSpPr>
          <p:nvPr>
            <p:ph type="subTitle"/>
          </p:nvPr>
        </p:nvSpPr>
        <p:spPr>
          <a:xfrm>
            <a:off x="1373109" y="973215"/>
            <a:ext cx="7286149" cy="4072509"/>
          </a:xfrm>
          <a:prstGeom prst="rect">
            <a:avLst/>
          </a:prstGeom>
          <a:noFill/>
          <a:ln w="0">
            <a:noFill/>
          </a:ln>
        </p:spPr>
        <p:txBody>
          <a:bodyPr lIns="91440" tIns="91440" rIns="91440" bIns="91440" anchor="t">
            <a:normAutofit fontScale="85000" lnSpcReduction="10000"/>
          </a:bodyPr>
          <a:lstStyle/>
          <a:p>
            <a:pPr>
              <a:lnSpc>
                <a:spcPct val="100000"/>
              </a:lnSpc>
              <a:buNone/>
            </a:pPr>
            <a:r>
              <a:rPr lang="en-US" sz="1700" dirty="0">
                <a:latin typeface="Montserrat Medium" panose="00000600000000000000" pitchFamily="2" charset="0"/>
              </a:rPr>
              <a:t>For the total static head feature (</a:t>
            </a:r>
            <a:r>
              <a:rPr lang="en-US" sz="1700" dirty="0" err="1">
                <a:latin typeface="Montserrat Medium" panose="00000600000000000000" pitchFamily="2" charset="0"/>
              </a:rPr>
              <a:t>amount_tsh</a:t>
            </a:r>
            <a:r>
              <a:rPr lang="en-US" sz="1700" dirty="0">
                <a:latin typeface="Montserrat Medium" panose="00000600000000000000" pitchFamily="2" charset="0"/>
              </a:rPr>
              <a:t>), waterpoints with zero static head have the highest density of pumps overall. Also, among the three pump classes at this point, non-functional pumps have the highest density followed by functional pumps. Functional-needs-repair pumps are the least.</a:t>
            </a:r>
          </a:p>
          <a:p>
            <a:pPr>
              <a:lnSpc>
                <a:spcPct val="100000"/>
              </a:lnSpc>
              <a:buNone/>
            </a:pPr>
            <a:r>
              <a:rPr lang="en-US" sz="1700" dirty="0">
                <a:latin typeface="Montserrat Medium" panose="00000600000000000000" pitchFamily="2" charset="0"/>
              </a:rPr>
              <a:t>From the box plot of </a:t>
            </a:r>
            <a:r>
              <a:rPr lang="en-US" sz="1700" dirty="0" err="1">
                <a:latin typeface="Montserrat Medium" panose="00000600000000000000" pitchFamily="2" charset="0"/>
              </a:rPr>
              <a:t>total_static_head</a:t>
            </a:r>
            <a:r>
              <a:rPr lang="en-US" sz="1700" dirty="0">
                <a:latin typeface="Montserrat Medium" panose="00000600000000000000" pitchFamily="2" charset="0"/>
              </a:rPr>
              <a:t> vs. pump condition, we can see that the pumps having </a:t>
            </a:r>
            <a:r>
              <a:rPr lang="en-US" sz="1700" dirty="0" err="1">
                <a:latin typeface="Montserrat Medium" panose="00000600000000000000" pitchFamily="2" charset="0"/>
              </a:rPr>
              <a:t>tsh</a:t>
            </a:r>
            <a:r>
              <a:rPr lang="en-US" sz="1700" dirty="0">
                <a:latin typeface="Montserrat Medium" panose="00000600000000000000" pitchFamily="2" charset="0"/>
              </a:rPr>
              <a:t> above approx.125,000 are all functional. High static head may be an important feature because the higher the </a:t>
            </a:r>
            <a:r>
              <a:rPr lang="en-US" sz="1700" dirty="0" err="1">
                <a:latin typeface="Montserrat Medium" panose="00000600000000000000" pitchFamily="2" charset="0"/>
              </a:rPr>
              <a:t>tsh</a:t>
            </a:r>
            <a:r>
              <a:rPr lang="en-US" sz="1700" dirty="0">
                <a:latin typeface="Montserrat Medium" panose="00000600000000000000" pitchFamily="2" charset="0"/>
              </a:rPr>
              <a:t> the higher the </a:t>
            </a:r>
            <a:r>
              <a:rPr lang="en-US" sz="1700" dirty="0" err="1">
                <a:latin typeface="Montserrat Medium" panose="00000600000000000000" pitchFamily="2" charset="0"/>
              </a:rPr>
              <a:t>probabilty</a:t>
            </a:r>
            <a:r>
              <a:rPr lang="en-US" sz="1700" dirty="0">
                <a:latin typeface="Montserrat Medium" panose="00000600000000000000" pitchFamily="2" charset="0"/>
              </a:rPr>
              <a:t> of a pump being functional.</a:t>
            </a:r>
          </a:p>
          <a:p>
            <a:pPr>
              <a:lnSpc>
                <a:spcPct val="100000"/>
              </a:lnSpc>
              <a:buNone/>
            </a:pPr>
            <a:r>
              <a:rPr lang="en-US" sz="1700" dirty="0">
                <a:latin typeface="Montserrat Medium" panose="00000600000000000000" pitchFamily="2" charset="0"/>
              </a:rPr>
              <a:t>For the population feature, waterpoints located in areas with zero population have the highest density of pumps overall. Also, among the three pump classes at this point, non-functional pumps have the highest density followed by functional pumps. Functional-needs-repair pumps are the least.</a:t>
            </a:r>
          </a:p>
          <a:p>
            <a:pPr>
              <a:lnSpc>
                <a:spcPct val="100000"/>
              </a:lnSpc>
              <a:buNone/>
            </a:pPr>
            <a:r>
              <a:rPr lang="en-US" sz="1700" dirty="0">
                <a:latin typeface="Montserrat Medium" panose="00000600000000000000" pitchFamily="2" charset="0"/>
              </a:rPr>
              <a:t>For the construction year feature, the year 1955 has a high density of pumps, but these are the year 0 rows which I imputed with 1955.</a:t>
            </a:r>
          </a:p>
          <a:p>
            <a:pPr>
              <a:lnSpc>
                <a:spcPct val="100000"/>
              </a:lnSpc>
              <a:buNone/>
            </a:pPr>
            <a:r>
              <a:rPr lang="en-US" sz="1700" dirty="0">
                <a:latin typeface="Montserrat Medium" panose="00000600000000000000" pitchFamily="2" charset="0"/>
              </a:rPr>
              <a:t>A KDE (kernel density estimation) plot shows that the density of functional pumps is higher among the newest pumps while non-functional pumps are higher among the older pumps, at 1955, 1980 and around 2010.</a:t>
            </a:r>
            <a:endParaRPr lang="en-US" sz="1500" dirty="0">
              <a:effectLst/>
              <a:latin typeface="Montserrat Medium" panose="00000600000000000000" pitchFamily="2" charset="0"/>
            </a:endParaRPr>
          </a:p>
        </p:txBody>
      </p:sp>
      <p:grpSp>
        <p:nvGrpSpPr>
          <p:cNvPr id="789" name="Google Shape;842;p37"/>
          <p:cNvGrpSpPr/>
          <p:nvPr/>
        </p:nvGrpSpPr>
        <p:grpSpPr>
          <a:xfrm rot="20414166">
            <a:off x="-1260125" y="642673"/>
            <a:ext cx="4615560" cy="4674960"/>
            <a:chOff x="-947520" y="-1339200"/>
            <a:chExt cx="4615560" cy="4674960"/>
          </a:xfrm>
        </p:grpSpPr>
        <p:grpSp>
          <p:nvGrpSpPr>
            <p:cNvPr id="790" name="Google Shape;844;p37"/>
            <p:cNvGrpSpPr/>
            <p:nvPr/>
          </p:nvGrpSpPr>
          <p:grpSpPr>
            <a:xfrm>
              <a:off x="144360" y="450000"/>
              <a:ext cx="1096560" cy="1096560"/>
              <a:chOff x="144360" y="450000"/>
              <a:chExt cx="1096560" cy="1096560"/>
            </a:xfrm>
          </p:grpSpPr>
          <p:sp>
            <p:nvSpPr>
              <p:cNvPr id="791" name="Google Shape;845;p37"/>
              <p:cNvSpPr/>
              <p:nvPr/>
            </p:nvSpPr>
            <p:spPr>
              <a:xfrm>
                <a:off x="144360" y="450000"/>
                <a:ext cx="1096560" cy="109656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92" name="Google Shape;846;p37"/>
              <p:cNvSpPr/>
              <p:nvPr/>
            </p:nvSpPr>
            <p:spPr>
              <a:xfrm>
                <a:off x="200880" y="506520"/>
                <a:ext cx="983520" cy="983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93" name="Google Shape;847;p37"/>
              <p:cNvSpPr/>
              <p:nvPr/>
            </p:nvSpPr>
            <p:spPr>
              <a:xfrm>
                <a:off x="253800" y="559440"/>
                <a:ext cx="877680" cy="8776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94" name="Google Shape;848;p37"/>
              <p:cNvSpPr/>
              <p:nvPr/>
            </p:nvSpPr>
            <p:spPr>
              <a:xfrm>
                <a:off x="308880" y="614520"/>
                <a:ext cx="767520" cy="767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95" name="Google Shape;849;p37"/>
              <p:cNvSpPr/>
              <p:nvPr/>
            </p:nvSpPr>
            <p:spPr>
              <a:xfrm>
                <a:off x="363600" y="669240"/>
                <a:ext cx="658080" cy="6580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96" name="Google Shape;850;p37"/>
              <p:cNvSpPr/>
              <p:nvPr/>
            </p:nvSpPr>
            <p:spPr>
              <a:xfrm>
                <a:off x="418680" y="723960"/>
                <a:ext cx="548280" cy="5482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97" name="Google Shape;851;p37"/>
              <p:cNvSpPr/>
              <p:nvPr/>
            </p:nvSpPr>
            <p:spPr>
              <a:xfrm>
                <a:off x="479520" y="785160"/>
                <a:ext cx="426240" cy="42624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98" name="Google Shape;852;p37"/>
              <p:cNvSpPr/>
              <p:nvPr/>
            </p:nvSpPr>
            <p:spPr>
              <a:xfrm>
                <a:off x="540360" y="846000"/>
                <a:ext cx="304560" cy="30456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
          <p:nvSpPr>
            <p:cNvPr id="799" name="Google Shape;853;p37"/>
            <p:cNvSpPr/>
            <p:nvPr/>
          </p:nvSpPr>
          <p:spPr>
            <a:xfrm flipH="1">
              <a:off x="143640" y="1892160"/>
              <a:ext cx="273960" cy="273960"/>
            </a:xfrm>
            <a:prstGeom prst="mathPlus">
              <a:avLst>
                <a:gd name="adj1" fmla="val 6854"/>
              </a:avLst>
            </a:prstGeom>
            <a:solidFill>
              <a:schemeClr val="dk1"/>
            </a:solidFill>
            <a:ln w="0">
              <a:solidFill>
                <a:srgbClr val="00B0F0"/>
              </a:solid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2" name="PlaceHolder 1">
            <a:extLst>
              <a:ext uri="{FF2B5EF4-FFF2-40B4-BE49-F238E27FC236}">
                <a16:creationId xmlns:a16="http://schemas.microsoft.com/office/drawing/2014/main" id="{612ED475-843D-09FD-8B7B-6A94EBCC5C0D}"/>
              </a:ext>
            </a:extLst>
          </p:cNvPr>
          <p:cNvSpPr txBox="1">
            <a:spLocks/>
          </p:cNvSpPr>
          <p:nvPr/>
        </p:nvSpPr>
        <p:spPr>
          <a:xfrm>
            <a:off x="1373109" y="219616"/>
            <a:ext cx="3023593" cy="792700"/>
          </a:xfrm>
          <a:prstGeom prst="rect">
            <a:avLst/>
          </a:prstGeom>
          <a:noFill/>
          <a:ln w="0">
            <a:noFill/>
          </a:ln>
        </p:spPr>
        <p:txBody>
          <a:bodyPr lIns="91440" tIns="91440" rIns="9144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 sz="3200" spc="-1" dirty="0">
                <a:solidFill>
                  <a:schemeClr val="accent3">
                    <a:lumMod val="75000"/>
                  </a:schemeClr>
                </a:solidFill>
                <a:latin typeface="Montserrat SemiBold" panose="00000700000000000000" pitchFamily="2" charset="0"/>
                <a:ea typeface="DM Sans Medium"/>
              </a:rPr>
              <a:t>Conclusion</a:t>
            </a:r>
            <a:endParaRPr lang="fr-FR" sz="2800" spc="-1" dirty="0">
              <a:solidFill>
                <a:schemeClr val="accent3">
                  <a:lumMod val="75000"/>
                </a:schemeClr>
              </a:solidFill>
              <a:latin typeface="Montserrat SemiBold" panose="00000700000000000000" pitchFamily="2" charset="0"/>
            </a:endParaRPr>
          </a:p>
        </p:txBody>
      </p:sp>
      <p:sp>
        <p:nvSpPr>
          <p:cNvPr id="3" name="PlaceHolder 2">
            <a:extLst>
              <a:ext uri="{FF2B5EF4-FFF2-40B4-BE49-F238E27FC236}">
                <a16:creationId xmlns:a16="http://schemas.microsoft.com/office/drawing/2014/main" id="{A1B38C0F-D372-D8C8-C1BA-3A24840B747E}"/>
              </a:ext>
            </a:extLst>
          </p:cNvPr>
          <p:cNvSpPr txBox="1">
            <a:spLocks/>
          </p:cNvSpPr>
          <p:nvPr/>
        </p:nvSpPr>
        <p:spPr>
          <a:xfrm>
            <a:off x="200160" y="215370"/>
            <a:ext cx="1095120" cy="908350"/>
          </a:xfrm>
          <a:prstGeom prst="rect">
            <a:avLst/>
          </a:prstGeom>
          <a:noFill/>
          <a:ln w="19080">
            <a:solidFill>
              <a:srgbClr val="00B0F0"/>
            </a:solidFill>
            <a:round/>
          </a:ln>
        </p:spPr>
        <p:txBody>
          <a:bodyPr lIns="91440" tIns="91440" rIns="91440" bIns="9144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tabLst>
                <a:tab pos="0" algn="l"/>
              </a:tabLst>
            </a:pPr>
            <a:r>
              <a:rPr lang="en" sz="4800" spc="-1" dirty="0">
                <a:solidFill>
                  <a:schemeClr val="accent3">
                    <a:lumMod val="75000"/>
                  </a:schemeClr>
                </a:solidFill>
                <a:latin typeface="DM Sans Medium"/>
                <a:ea typeface="DM Sans Medium"/>
              </a:rPr>
              <a:t>04</a:t>
            </a:r>
            <a:endParaRPr lang="fr-FR" sz="4800" spc="-1" dirty="0">
              <a:solidFill>
                <a:schemeClr val="accent3">
                  <a:lumMod val="75000"/>
                </a:schemeClr>
              </a:solidFill>
              <a:latin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3"/>
                                        </p:tgtEl>
                                        <p:attrNameLst>
                                          <p:attrName>r</p:attrName>
                                        </p:attrNameLst>
                                      </p:cBhvr>
                                    </p:animRot>
                                  </p:childTnLst>
                                </p:cTn>
                              </p:par>
                              <p:par>
                                <p:cTn id="7" presetID="8" presetClass="emph" presetSubtype="0" fill="hold" grpId="0" nodeType="withEffect">
                                  <p:stCondLst>
                                    <p:cond delay="0"/>
                                  </p:stCondLst>
                                  <p:childTnLst>
                                    <p:animRot by="21600000">
                                      <p:cBhvr>
                                        <p:cTn id="8" dur="2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PlaceHolder 1">
            <a:extLst>
              <a:ext uri="{FF2B5EF4-FFF2-40B4-BE49-F238E27FC236}">
                <a16:creationId xmlns:a16="http://schemas.microsoft.com/office/drawing/2014/main" id="{0BEE1040-F084-81AE-CF95-AE82D1117395}"/>
              </a:ext>
            </a:extLst>
          </p:cNvPr>
          <p:cNvSpPr txBox="1">
            <a:spLocks/>
          </p:cNvSpPr>
          <p:nvPr/>
        </p:nvSpPr>
        <p:spPr>
          <a:xfrm>
            <a:off x="5091629" y="123984"/>
            <a:ext cx="2503964" cy="682085"/>
          </a:xfrm>
          <a:prstGeom prst="rect">
            <a:avLst/>
          </a:prstGeom>
          <a:noFill/>
          <a:ln w="0">
            <a:noFill/>
          </a:ln>
        </p:spPr>
        <p:txBody>
          <a:bodyPr lIns="91440" tIns="91440" rIns="9144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tabLst>
                <a:tab pos="0" algn="l"/>
              </a:tabLst>
            </a:pPr>
            <a:r>
              <a:rPr lang="en" sz="3200" b="1" spc="-1" dirty="0">
                <a:solidFill>
                  <a:schemeClr val="accent3">
                    <a:lumMod val="75000"/>
                  </a:schemeClr>
                </a:solidFill>
                <a:latin typeface="Montserrat SemiBold" panose="00000700000000000000" pitchFamily="2" charset="0"/>
              </a:rPr>
              <a:t>RECOMME</a:t>
            </a:r>
          </a:p>
        </p:txBody>
      </p:sp>
      <p:sp>
        <p:nvSpPr>
          <p:cNvPr id="3" name="PlaceHolder 2">
            <a:extLst>
              <a:ext uri="{FF2B5EF4-FFF2-40B4-BE49-F238E27FC236}">
                <a16:creationId xmlns:a16="http://schemas.microsoft.com/office/drawing/2014/main" id="{C5746055-646B-DA9E-6AA9-68793A4C0663}"/>
              </a:ext>
            </a:extLst>
          </p:cNvPr>
          <p:cNvSpPr txBox="1">
            <a:spLocks/>
          </p:cNvSpPr>
          <p:nvPr/>
        </p:nvSpPr>
        <p:spPr>
          <a:xfrm>
            <a:off x="7673422" y="194842"/>
            <a:ext cx="1095120" cy="908350"/>
          </a:xfrm>
          <a:prstGeom prst="rect">
            <a:avLst/>
          </a:prstGeom>
          <a:noFill/>
          <a:ln w="19080">
            <a:solidFill>
              <a:srgbClr val="00B0F0"/>
            </a:solidFill>
            <a:round/>
          </a:ln>
        </p:spPr>
        <p:txBody>
          <a:bodyPr lIns="91440" tIns="91440" rIns="91440" bIns="9144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tabLst>
                <a:tab pos="0" algn="l"/>
              </a:tabLst>
            </a:pPr>
            <a:r>
              <a:rPr lang="en" sz="4800" spc="-1" dirty="0">
                <a:solidFill>
                  <a:schemeClr val="accent3">
                    <a:lumMod val="75000"/>
                  </a:schemeClr>
                </a:solidFill>
                <a:latin typeface="DM Sans Medium"/>
                <a:ea typeface="DM Sans Medium"/>
              </a:rPr>
              <a:t>05</a:t>
            </a:r>
            <a:endParaRPr lang="fr-FR" sz="4800" spc="-1" dirty="0">
              <a:solidFill>
                <a:schemeClr val="accent3">
                  <a:lumMod val="75000"/>
                </a:schemeClr>
              </a:solidFill>
              <a:latin typeface="Arial"/>
            </a:endParaRPr>
          </a:p>
        </p:txBody>
      </p:sp>
      <p:sp>
        <p:nvSpPr>
          <p:cNvPr id="4" name="PlaceHolder 1">
            <a:extLst>
              <a:ext uri="{FF2B5EF4-FFF2-40B4-BE49-F238E27FC236}">
                <a16:creationId xmlns:a16="http://schemas.microsoft.com/office/drawing/2014/main" id="{F4C4E66C-CE4A-F4F3-E517-E03D437AAA5D}"/>
              </a:ext>
            </a:extLst>
          </p:cNvPr>
          <p:cNvSpPr txBox="1">
            <a:spLocks/>
          </p:cNvSpPr>
          <p:nvPr/>
        </p:nvSpPr>
        <p:spPr>
          <a:xfrm>
            <a:off x="5091629" y="465026"/>
            <a:ext cx="2503964" cy="682085"/>
          </a:xfrm>
          <a:prstGeom prst="rect">
            <a:avLst/>
          </a:prstGeom>
          <a:noFill/>
          <a:ln w="0">
            <a:noFill/>
          </a:ln>
        </p:spPr>
        <p:txBody>
          <a:bodyPr lIns="91440" tIns="91440" rIns="9144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tabLst>
                <a:tab pos="0" algn="l"/>
              </a:tabLst>
            </a:pPr>
            <a:r>
              <a:rPr lang="en" sz="3600" spc="-1" dirty="0">
                <a:solidFill>
                  <a:srgbClr val="00B0F0"/>
                </a:solidFill>
                <a:latin typeface="Montserrat SemiBold" panose="00000700000000000000" pitchFamily="2" charset="0"/>
              </a:rPr>
              <a:t>ndations</a:t>
            </a:r>
            <a:endParaRPr lang="fr-FR" sz="3200" spc="-1" dirty="0">
              <a:solidFill>
                <a:srgbClr val="00B0F0"/>
              </a:solidFill>
              <a:latin typeface="Montserrat SemiBold" panose="00000700000000000000" pitchFamily="2" charset="0"/>
            </a:endParaRPr>
          </a:p>
        </p:txBody>
      </p:sp>
      <p:graphicFrame>
        <p:nvGraphicFramePr>
          <p:cNvPr id="8" name="Diagram 7">
            <a:extLst>
              <a:ext uri="{FF2B5EF4-FFF2-40B4-BE49-F238E27FC236}">
                <a16:creationId xmlns:a16="http://schemas.microsoft.com/office/drawing/2014/main" id="{9BD9980C-3176-7933-0F8C-42D0B42343F3}"/>
              </a:ext>
            </a:extLst>
          </p:cNvPr>
          <p:cNvGraphicFramePr/>
          <p:nvPr>
            <p:extLst>
              <p:ext uri="{D42A27DB-BD31-4B8C-83A1-F6EECF244321}">
                <p14:modId xmlns:p14="http://schemas.microsoft.com/office/powerpoint/2010/main" val="779255414"/>
              </p:ext>
            </p:extLst>
          </p:nvPr>
        </p:nvGraphicFramePr>
        <p:xfrm>
          <a:off x="1668428" y="1354471"/>
          <a:ext cx="6880659" cy="8430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1" name="PlaceHolder 2">
            <a:extLst>
              <a:ext uri="{FF2B5EF4-FFF2-40B4-BE49-F238E27FC236}">
                <a16:creationId xmlns:a16="http://schemas.microsoft.com/office/drawing/2014/main" id="{75416AD6-4CA3-384B-90FE-A9093DDD7737}"/>
              </a:ext>
            </a:extLst>
          </p:cNvPr>
          <p:cNvSpPr txBox="1">
            <a:spLocks/>
          </p:cNvSpPr>
          <p:nvPr/>
        </p:nvSpPr>
        <p:spPr>
          <a:xfrm>
            <a:off x="958466" y="1354471"/>
            <a:ext cx="425385" cy="341752"/>
          </a:xfrm>
          <a:prstGeom prst="rect">
            <a:avLst/>
          </a:prstGeom>
          <a:noFill/>
          <a:ln w="19080">
            <a:solidFill>
              <a:srgbClr val="00B0F0"/>
            </a:solidFill>
            <a:round/>
          </a:ln>
        </p:spPr>
        <p:txBody>
          <a:bodyPr lIns="91440" tIns="91440" rIns="91440" bIns="9144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tabLst>
                <a:tab pos="0" algn="l"/>
              </a:tabLst>
            </a:pPr>
            <a:r>
              <a:rPr lang="en" sz="4800" spc="-1" dirty="0">
                <a:solidFill>
                  <a:schemeClr val="accent3">
                    <a:lumMod val="75000"/>
                  </a:schemeClr>
                </a:solidFill>
                <a:latin typeface="DM Sans Medium"/>
                <a:ea typeface="DM Sans Medium"/>
              </a:rPr>
              <a:t>01</a:t>
            </a:r>
            <a:endParaRPr lang="fr-FR" sz="4800" spc="-1" dirty="0">
              <a:solidFill>
                <a:schemeClr val="accent3">
                  <a:lumMod val="75000"/>
                </a:schemeClr>
              </a:solidFill>
              <a:latin typeface="Arial"/>
            </a:endParaRPr>
          </a:p>
        </p:txBody>
      </p:sp>
      <p:sp>
        <p:nvSpPr>
          <p:cNvPr id="22" name="PlaceHolder 2">
            <a:extLst>
              <a:ext uri="{FF2B5EF4-FFF2-40B4-BE49-F238E27FC236}">
                <a16:creationId xmlns:a16="http://schemas.microsoft.com/office/drawing/2014/main" id="{892C88DA-3EE9-E6EF-01E4-4E6758DF21C8}"/>
              </a:ext>
            </a:extLst>
          </p:cNvPr>
          <p:cNvSpPr txBox="1">
            <a:spLocks/>
          </p:cNvSpPr>
          <p:nvPr/>
        </p:nvSpPr>
        <p:spPr>
          <a:xfrm>
            <a:off x="958467" y="2435957"/>
            <a:ext cx="425385" cy="341752"/>
          </a:xfrm>
          <a:prstGeom prst="rect">
            <a:avLst/>
          </a:prstGeom>
          <a:noFill/>
          <a:ln w="19080">
            <a:solidFill>
              <a:srgbClr val="00B0F0"/>
            </a:solidFill>
            <a:round/>
          </a:ln>
        </p:spPr>
        <p:txBody>
          <a:bodyPr lIns="91440" tIns="91440" rIns="91440" bIns="9144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tabLst>
                <a:tab pos="0" algn="l"/>
              </a:tabLst>
            </a:pPr>
            <a:r>
              <a:rPr lang="en" sz="4800" spc="-1" dirty="0">
                <a:solidFill>
                  <a:schemeClr val="accent3">
                    <a:lumMod val="75000"/>
                  </a:schemeClr>
                </a:solidFill>
                <a:latin typeface="DM Sans Medium"/>
                <a:ea typeface="DM Sans Medium"/>
              </a:rPr>
              <a:t>02</a:t>
            </a:r>
            <a:endParaRPr lang="fr-FR" sz="4800" spc="-1" dirty="0">
              <a:solidFill>
                <a:schemeClr val="accent3">
                  <a:lumMod val="75000"/>
                </a:schemeClr>
              </a:solidFill>
              <a:latin typeface="Arial"/>
            </a:endParaRPr>
          </a:p>
        </p:txBody>
      </p:sp>
      <p:sp>
        <p:nvSpPr>
          <p:cNvPr id="23" name="PlaceHolder 2">
            <a:extLst>
              <a:ext uri="{FF2B5EF4-FFF2-40B4-BE49-F238E27FC236}">
                <a16:creationId xmlns:a16="http://schemas.microsoft.com/office/drawing/2014/main" id="{F821E2D3-CA7F-9065-B17F-A09E81095315}"/>
              </a:ext>
            </a:extLst>
          </p:cNvPr>
          <p:cNvSpPr txBox="1">
            <a:spLocks/>
          </p:cNvSpPr>
          <p:nvPr/>
        </p:nvSpPr>
        <p:spPr>
          <a:xfrm>
            <a:off x="958465" y="3512333"/>
            <a:ext cx="425385" cy="341752"/>
          </a:xfrm>
          <a:prstGeom prst="rect">
            <a:avLst/>
          </a:prstGeom>
          <a:noFill/>
          <a:ln w="19080">
            <a:solidFill>
              <a:srgbClr val="00B0F0"/>
            </a:solidFill>
            <a:round/>
          </a:ln>
        </p:spPr>
        <p:txBody>
          <a:bodyPr lIns="91440" tIns="91440" rIns="91440" bIns="9144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tabLst>
                <a:tab pos="0" algn="l"/>
              </a:tabLst>
            </a:pPr>
            <a:r>
              <a:rPr lang="en" sz="4800" spc="-1" dirty="0">
                <a:solidFill>
                  <a:schemeClr val="accent3">
                    <a:lumMod val="75000"/>
                  </a:schemeClr>
                </a:solidFill>
                <a:latin typeface="DM Sans Medium"/>
                <a:ea typeface="DM Sans Medium"/>
              </a:rPr>
              <a:t>03</a:t>
            </a:r>
            <a:endParaRPr lang="fr-FR" sz="4800" spc="-1" dirty="0">
              <a:solidFill>
                <a:schemeClr val="accent3">
                  <a:lumMod val="75000"/>
                </a:schemeClr>
              </a:solidFill>
              <a:latin typeface="Arial"/>
            </a:endParaRPr>
          </a:p>
        </p:txBody>
      </p:sp>
      <p:graphicFrame>
        <p:nvGraphicFramePr>
          <p:cNvPr id="6" name="Diagram 5">
            <a:extLst>
              <a:ext uri="{FF2B5EF4-FFF2-40B4-BE49-F238E27FC236}">
                <a16:creationId xmlns:a16="http://schemas.microsoft.com/office/drawing/2014/main" id="{2139D314-AD5E-DEEB-9849-05765B88D758}"/>
              </a:ext>
            </a:extLst>
          </p:cNvPr>
          <p:cNvGraphicFramePr/>
          <p:nvPr>
            <p:extLst>
              <p:ext uri="{D42A27DB-BD31-4B8C-83A1-F6EECF244321}">
                <p14:modId xmlns:p14="http://schemas.microsoft.com/office/powerpoint/2010/main" val="1328982896"/>
              </p:ext>
            </p:extLst>
          </p:nvPr>
        </p:nvGraphicFramePr>
        <p:xfrm>
          <a:off x="1668428" y="2437950"/>
          <a:ext cx="6880659" cy="8412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26" name="Diagram 25">
            <a:extLst>
              <a:ext uri="{FF2B5EF4-FFF2-40B4-BE49-F238E27FC236}">
                <a16:creationId xmlns:a16="http://schemas.microsoft.com/office/drawing/2014/main" id="{D4C170D7-7F83-4B1C-BA9B-597DB0048A70}"/>
              </a:ext>
            </a:extLst>
          </p:cNvPr>
          <p:cNvGraphicFramePr/>
          <p:nvPr>
            <p:extLst>
              <p:ext uri="{D42A27DB-BD31-4B8C-83A1-F6EECF244321}">
                <p14:modId xmlns:p14="http://schemas.microsoft.com/office/powerpoint/2010/main" val="1511055126"/>
              </p:ext>
            </p:extLst>
          </p:nvPr>
        </p:nvGraphicFramePr>
        <p:xfrm>
          <a:off x="1668428" y="3512333"/>
          <a:ext cx="6880659" cy="132387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3"/>
                                        </p:tgtEl>
                                        <p:attrNameLst>
                                          <p:attrName>r</p:attrName>
                                        </p:attrNameLst>
                                      </p:cBhvr>
                                    </p:animRot>
                                  </p:childTnLst>
                                </p:cTn>
                              </p:par>
                              <p:par>
                                <p:cTn id="7" presetID="8" presetClass="emph" presetSubtype="0" fill="hold" grpId="0" nodeType="withEffect">
                                  <p:stCondLst>
                                    <p:cond delay="0"/>
                                  </p:stCondLst>
                                  <p:childTnLst>
                                    <p:animRot by="21600000">
                                      <p:cBhvr>
                                        <p:cTn id="8" dur="2000" fill="hold"/>
                                        <p:tgtEl>
                                          <p:spTgt spid="4"/>
                                        </p:tgtEl>
                                        <p:attrNameLst>
                                          <p:attrName>r</p:attrName>
                                        </p:attrNameLst>
                                      </p:cBhvr>
                                    </p:animRot>
                                  </p:childTnLst>
                                </p:cTn>
                              </p:par>
                              <p:par>
                                <p:cTn id="9" presetID="8" presetClass="emph" presetSubtype="0" fill="hold" grpId="0" nodeType="withEffect">
                                  <p:stCondLst>
                                    <p:cond delay="0"/>
                                  </p:stCondLst>
                                  <p:childTnLst>
                                    <p:animRot by="21600000">
                                      <p:cBhvr>
                                        <p:cTn id="10" dur="2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817" name="PlaceHolder 1"/>
          <p:cNvSpPr>
            <a:spLocks noGrp="1"/>
          </p:cNvSpPr>
          <p:nvPr>
            <p:ph type="title"/>
          </p:nvPr>
        </p:nvSpPr>
        <p:spPr>
          <a:xfrm>
            <a:off x="714240" y="542880"/>
            <a:ext cx="4447800" cy="1056960"/>
          </a:xfrm>
          <a:prstGeom prst="rect">
            <a:avLst/>
          </a:prstGeom>
          <a:noFill/>
          <a:ln w="0">
            <a:noFill/>
          </a:ln>
        </p:spPr>
        <p:txBody>
          <a:bodyPr lIns="91440" tIns="91440" rIns="91440" bIns="91440" anchor="b">
            <a:normAutofit fontScale="90000"/>
          </a:bodyPr>
          <a:lstStyle/>
          <a:p>
            <a:pPr indent="0" algn="ctr">
              <a:lnSpc>
                <a:spcPct val="100000"/>
              </a:lnSpc>
              <a:buNone/>
              <a:tabLst>
                <a:tab pos="0" algn="l"/>
              </a:tabLst>
            </a:pPr>
            <a:r>
              <a:rPr lang="en" sz="6000" b="0" strike="noStrike" spc="-1" dirty="0">
                <a:solidFill>
                  <a:schemeClr val="accent3">
                    <a:lumMod val="75000"/>
                  </a:schemeClr>
                </a:solidFill>
                <a:latin typeface="Montserrat SemiBold" panose="00000700000000000000" pitchFamily="2" charset="0"/>
                <a:ea typeface="DM Sans Medium"/>
              </a:rPr>
              <a:t>Thank you!</a:t>
            </a:r>
            <a:endParaRPr lang="fr-FR" sz="6000" b="0" strike="noStrike" spc="-1" dirty="0">
              <a:solidFill>
                <a:schemeClr val="accent3">
                  <a:lumMod val="75000"/>
                </a:schemeClr>
              </a:solidFill>
              <a:latin typeface="Montserrat SemiBold" panose="00000700000000000000" pitchFamily="2" charset="0"/>
            </a:endParaRPr>
          </a:p>
        </p:txBody>
      </p:sp>
      <p:sp>
        <p:nvSpPr>
          <p:cNvPr id="818" name="PlaceHolder 2"/>
          <p:cNvSpPr>
            <a:spLocks noGrp="1"/>
          </p:cNvSpPr>
          <p:nvPr>
            <p:ph type="subTitle"/>
          </p:nvPr>
        </p:nvSpPr>
        <p:spPr>
          <a:xfrm>
            <a:off x="613800" y="1584811"/>
            <a:ext cx="4447800" cy="487799"/>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 sz="1600" b="1" strike="noStrike" spc="-1" dirty="0">
                <a:solidFill>
                  <a:schemeClr val="accent3">
                    <a:lumMod val="75000"/>
                  </a:schemeClr>
                </a:solidFill>
                <a:latin typeface="Montserrat Medium" panose="00000600000000000000" pitchFamily="2" charset="0"/>
                <a:ea typeface="Roboto"/>
              </a:rPr>
              <a:t>Do you have any questions?</a:t>
            </a:r>
            <a:endParaRPr lang="en-US" sz="1600" b="0" strike="noStrike" spc="-1" dirty="0">
              <a:solidFill>
                <a:schemeClr val="accent3">
                  <a:lumMod val="75000"/>
                </a:schemeClr>
              </a:solidFill>
              <a:latin typeface="Montserrat Medium" panose="00000600000000000000" pitchFamily="2" charset="0"/>
            </a:endParaRPr>
          </a:p>
        </p:txBody>
      </p:sp>
      <p:sp>
        <p:nvSpPr>
          <p:cNvPr id="820" name="Google Shape;1397;p68"/>
          <p:cNvSpPr/>
          <p:nvPr/>
        </p:nvSpPr>
        <p:spPr>
          <a:xfrm>
            <a:off x="3543480" y="2886120"/>
            <a:ext cx="637920" cy="637920"/>
          </a:xfrm>
          <a:prstGeom prst="rect">
            <a:avLst/>
          </a:prstGeom>
          <a:noFill/>
          <a:ln w="0">
            <a:noFill/>
          </a:ln>
        </p:spPr>
        <p:style>
          <a:lnRef idx="0">
            <a:scrgbClr r="0" g="0" b="0"/>
          </a:lnRef>
          <a:fillRef idx="0">
            <a:scrgbClr r="0" g="0" b="0"/>
          </a:fillRef>
          <a:effectRef idx="0">
            <a:scrgbClr r="0" g="0" b="0"/>
          </a:effectRef>
          <a:fontRef idx="minor"/>
        </p:style>
        <p:txBody>
          <a:bodyPr lIns="870823080" tIns="318960" rIns="870823080" bIns="318960" anchor="t">
            <a:normAutofit fontScale="25000" lnSpcReduction="20000"/>
          </a:bodyPr>
          <a:lstStyle/>
          <a:p>
            <a:pPr algn="ctr" defTabSz="914400">
              <a:lnSpc>
                <a:spcPct val="100000"/>
              </a:lnSpc>
              <a:tabLst>
                <a:tab pos="0" algn="l"/>
              </a:tabLst>
            </a:pPr>
            <a:endParaRPr lang="fr-FR" sz="1800" b="0" strike="noStrike" spc="-1">
              <a:solidFill>
                <a:schemeClr val="dk1"/>
              </a:solidFill>
              <a:latin typeface="Arial"/>
            </a:endParaRPr>
          </a:p>
        </p:txBody>
      </p:sp>
      <p:sp>
        <p:nvSpPr>
          <p:cNvPr id="822" name="Google Shape;1399;p68"/>
          <p:cNvSpPr/>
          <p:nvPr/>
        </p:nvSpPr>
        <p:spPr>
          <a:xfrm>
            <a:off x="1695600" y="2886120"/>
            <a:ext cx="637920" cy="637920"/>
          </a:xfrm>
          <a:prstGeom prst="rect">
            <a:avLst/>
          </a:prstGeom>
          <a:noFill/>
          <a:ln w="0">
            <a:noFill/>
          </a:ln>
        </p:spPr>
        <p:style>
          <a:lnRef idx="0">
            <a:scrgbClr r="0" g="0" b="0"/>
          </a:lnRef>
          <a:fillRef idx="0">
            <a:scrgbClr r="0" g="0" b="0"/>
          </a:fillRef>
          <a:effectRef idx="0">
            <a:scrgbClr r="0" g="0" b="0"/>
          </a:effectRef>
          <a:fontRef idx="minor"/>
        </p:style>
        <p:txBody>
          <a:bodyPr lIns="870823080" tIns="318960" rIns="870823080" bIns="318960" anchor="t">
            <a:spAutoFit/>
          </a:bodyPr>
          <a:lstStyle/>
          <a:p>
            <a:pPr algn="ctr" defTabSz="914400">
              <a:lnSpc>
                <a:spcPct val="100000"/>
              </a:lnSpc>
              <a:tabLst>
                <a:tab pos="0" algn="l"/>
              </a:tabLst>
            </a:pPr>
            <a:endParaRPr lang="fr-FR" sz="1800" b="0" strike="noStrike" spc="-1">
              <a:solidFill>
                <a:schemeClr val="dk1"/>
              </a:solidFill>
              <a:latin typeface="Arial"/>
            </a:endParaRPr>
          </a:p>
        </p:txBody>
      </p:sp>
      <p:grpSp>
        <p:nvGrpSpPr>
          <p:cNvPr id="823" name="Google Shape;1400;p68"/>
          <p:cNvGrpSpPr/>
          <p:nvPr/>
        </p:nvGrpSpPr>
        <p:grpSpPr>
          <a:xfrm>
            <a:off x="6039540" y="364138"/>
            <a:ext cx="3029400" cy="3446280"/>
            <a:chOff x="5376600" y="848880"/>
            <a:chExt cx="3029400" cy="3446280"/>
          </a:xfrm>
        </p:grpSpPr>
        <p:sp>
          <p:nvSpPr>
            <p:cNvPr id="824" name="Google Shape;1401;p68"/>
            <p:cNvSpPr/>
            <p:nvPr/>
          </p:nvSpPr>
          <p:spPr>
            <a:xfrm flipH="1">
              <a:off x="5681160" y="2121480"/>
              <a:ext cx="273960" cy="273960"/>
            </a:xfrm>
            <a:prstGeom prst="mathPlus">
              <a:avLst>
                <a:gd name="adj1" fmla="val 6854"/>
              </a:avLst>
            </a:prstGeom>
            <a:solidFill>
              <a:schemeClr val="dk1"/>
            </a:solidFill>
            <a:ln w="0">
              <a:solidFill>
                <a:schemeClr val="accent3">
                  <a:lumMod val="75000"/>
                </a:schemeClr>
              </a:solid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825" name="Google Shape;1404;p68"/>
            <p:cNvGrpSpPr/>
            <p:nvPr/>
          </p:nvGrpSpPr>
          <p:grpSpPr>
            <a:xfrm>
              <a:off x="7290000" y="1988280"/>
              <a:ext cx="32400" cy="273960"/>
              <a:chOff x="7290000" y="1988280"/>
              <a:chExt cx="32400" cy="273960"/>
            </a:xfrm>
          </p:grpSpPr>
          <p:sp>
            <p:nvSpPr>
              <p:cNvPr id="826" name="Google Shape;1405;p68"/>
              <p:cNvSpPr/>
              <p:nvPr/>
            </p:nvSpPr>
            <p:spPr>
              <a:xfrm rot="5400000">
                <a:off x="7290000" y="1988280"/>
                <a:ext cx="32400" cy="32400"/>
              </a:xfrm>
              <a:prstGeom prst="ellipse">
                <a:avLst/>
              </a:prstGeom>
              <a:solidFill>
                <a:schemeClr val="dk1"/>
              </a:solidFill>
              <a:ln w="0">
                <a:solidFill>
                  <a:schemeClr val="accent3">
                    <a:lumMod val="75000"/>
                  </a:schemeClr>
                </a:solid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827" name="Google Shape;1406;p68"/>
              <p:cNvSpPr/>
              <p:nvPr/>
            </p:nvSpPr>
            <p:spPr>
              <a:xfrm rot="5400000">
                <a:off x="7290000" y="2048760"/>
                <a:ext cx="32400" cy="32400"/>
              </a:xfrm>
              <a:prstGeom prst="ellipse">
                <a:avLst/>
              </a:prstGeom>
              <a:solidFill>
                <a:schemeClr val="dk1"/>
              </a:solidFill>
              <a:ln w="0">
                <a:solidFill>
                  <a:schemeClr val="accent3">
                    <a:lumMod val="75000"/>
                  </a:schemeClr>
                </a:solid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828" name="Google Shape;1407;p68"/>
              <p:cNvSpPr/>
              <p:nvPr/>
            </p:nvSpPr>
            <p:spPr>
              <a:xfrm rot="5400000">
                <a:off x="7290000" y="2109240"/>
                <a:ext cx="32400" cy="32400"/>
              </a:xfrm>
              <a:prstGeom prst="ellipse">
                <a:avLst/>
              </a:prstGeom>
              <a:solidFill>
                <a:schemeClr val="dk1"/>
              </a:solidFill>
              <a:ln w="0">
                <a:solidFill>
                  <a:schemeClr val="accent3">
                    <a:lumMod val="75000"/>
                  </a:schemeClr>
                </a:solid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829" name="Google Shape;1408;p68"/>
              <p:cNvSpPr/>
              <p:nvPr/>
            </p:nvSpPr>
            <p:spPr>
              <a:xfrm rot="5400000">
                <a:off x="7290000" y="2169360"/>
                <a:ext cx="32400" cy="32400"/>
              </a:xfrm>
              <a:prstGeom prst="ellipse">
                <a:avLst/>
              </a:prstGeom>
              <a:solidFill>
                <a:schemeClr val="dk1"/>
              </a:solidFill>
              <a:ln w="0">
                <a:solidFill>
                  <a:schemeClr val="accent3">
                    <a:lumMod val="75000"/>
                  </a:schemeClr>
                </a:solid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830" name="Google Shape;1409;p68"/>
              <p:cNvSpPr/>
              <p:nvPr/>
            </p:nvSpPr>
            <p:spPr>
              <a:xfrm rot="5400000">
                <a:off x="7290000" y="2229840"/>
                <a:ext cx="32400" cy="32400"/>
              </a:xfrm>
              <a:prstGeom prst="ellipse">
                <a:avLst/>
              </a:prstGeom>
              <a:solidFill>
                <a:schemeClr val="dk1"/>
              </a:solidFill>
              <a:ln w="0">
                <a:solidFill>
                  <a:schemeClr val="accent3">
                    <a:lumMod val="75000"/>
                  </a:schemeClr>
                </a:solid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831" name="Google Shape;1410;p68"/>
            <p:cNvGrpSpPr/>
            <p:nvPr/>
          </p:nvGrpSpPr>
          <p:grpSpPr>
            <a:xfrm>
              <a:off x="6042960" y="3197880"/>
              <a:ext cx="1096920" cy="1096920"/>
              <a:chOff x="6042960" y="3197880"/>
              <a:chExt cx="1096920" cy="1096920"/>
            </a:xfrm>
          </p:grpSpPr>
          <p:sp>
            <p:nvSpPr>
              <p:cNvPr id="832" name="Google Shape;1411;p68"/>
              <p:cNvSpPr/>
              <p:nvPr/>
            </p:nvSpPr>
            <p:spPr>
              <a:xfrm>
                <a:off x="6042960" y="3197880"/>
                <a:ext cx="1096920" cy="1096920"/>
              </a:xfrm>
              <a:prstGeom prst="ellipse">
                <a:avLst/>
              </a:prstGeom>
              <a:noFill/>
              <a:ln w="9525">
                <a:solidFill>
                  <a:schemeClr val="accent3">
                    <a:lumMod val="75000"/>
                  </a:schemeClr>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33" name="Google Shape;1412;p68"/>
              <p:cNvSpPr/>
              <p:nvPr/>
            </p:nvSpPr>
            <p:spPr>
              <a:xfrm>
                <a:off x="6099480" y="3254400"/>
                <a:ext cx="983520" cy="983520"/>
              </a:xfrm>
              <a:prstGeom prst="ellipse">
                <a:avLst/>
              </a:prstGeom>
              <a:noFill/>
              <a:ln w="9525">
                <a:solidFill>
                  <a:schemeClr val="accent3">
                    <a:lumMod val="75000"/>
                  </a:schemeClr>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34" name="Google Shape;1413;p68"/>
              <p:cNvSpPr/>
              <p:nvPr/>
            </p:nvSpPr>
            <p:spPr>
              <a:xfrm>
                <a:off x="6152400" y="3307680"/>
                <a:ext cx="877680" cy="877680"/>
              </a:xfrm>
              <a:prstGeom prst="ellipse">
                <a:avLst/>
              </a:prstGeom>
              <a:noFill/>
              <a:ln w="9525">
                <a:solidFill>
                  <a:schemeClr val="accent3">
                    <a:lumMod val="75000"/>
                  </a:schemeClr>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35" name="Google Shape;1414;p68"/>
              <p:cNvSpPr/>
              <p:nvPr/>
            </p:nvSpPr>
            <p:spPr>
              <a:xfrm>
                <a:off x="6207480" y="3362400"/>
                <a:ext cx="767520" cy="767520"/>
              </a:xfrm>
              <a:prstGeom prst="ellipse">
                <a:avLst/>
              </a:prstGeom>
              <a:noFill/>
              <a:ln w="9525">
                <a:solidFill>
                  <a:schemeClr val="accent3">
                    <a:lumMod val="75000"/>
                  </a:schemeClr>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36" name="Google Shape;1415;p68"/>
              <p:cNvSpPr/>
              <p:nvPr/>
            </p:nvSpPr>
            <p:spPr>
              <a:xfrm>
                <a:off x="6262200" y="3417480"/>
                <a:ext cx="658080" cy="658080"/>
              </a:xfrm>
              <a:prstGeom prst="ellipse">
                <a:avLst/>
              </a:prstGeom>
              <a:noFill/>
              <a:ln w="9525">
                <a:solidFill>
                  <a:schemeClr val="accent3">
                    <a:lumMod val="75000"/>
                  </a:schemeClr>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37" name="Google Shape;1416;p68"/>
              <p:cNvSpPr/>
              <p:nvPr/>
            </p:nvSpPr>
            <p:spPr>
              <a:xfrm>
                <a:off x="6316920" y="3472200"/>
                <a:ext cx="548640" cy="548640"/>
              </a:xfrm>
              <a:prstGeom prst="ellipse">
                <a:avLst/>
              </a:prstGeom>
              <a:noFill/>
              <a:ln w="9525">
                <a:solidFill>
                  <a:schemeClr val="accent3">
                    <a:lumMod val="75000"/>
                  </a:schemeClr>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38" name="Google Shape;1417;p68"/>
              <p:cNvSpPr/>
              <p:nvPr/>
            </p:nvSpPr>
            <p:spPr>
              <a:xfrm>
                <a:off x="6378120" y="3533040"/>
                <a:ext cx="426600" cy="426600"/>
              </a:xfrm>
              <a:prstGeom prst="ellipse">
                <a:avLst/>
              </a:prstGeom>
              <a:noFill/>
              <a:ln w="9525">
                <a:solidFill>
                  <a:schemeClr val="accent3">
                    <a:lumMod val="75000"/>
                  </a:schemeClr>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39" name="Google Shape;1418;p68"/>
              <p:cNvSpPr/>
              <p:nvPr/>
            </p:nvSpPr>
            <p:spPr>
              <a:xfrm>
                <a:off x="6438960" y="3594240"/>
                <a:ext cx="304560" cy="304560"/>
              </a:xfrm>
              <a:prstGeom prst="ellipse">
                <a:avLst/>
              </a:prstGeom>
              <a:noFill/>
              <a:ln w="9525">
                <a:solidFill>
                  <a:schemeClr val="accent3">
                    <a:lumMod val="75000"/>
                  </a:schemeClr>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grpSp>
        <p:nvGrpSpPr>
          <p:cNvPr id="846" name="Google Shape;1425;p68"/>
          <p:cNvGrpSpPr/>
          <p:nvPr/>
        </p:nvGrpSpPr>
        <p:grpSpPr>
          <a:xfrm>
            <a:off x="4343580" y="3000724"/>
            <a:ext cx="456840" cy="456840"/>
            <a:chOff x="3630240" y="2982240"/>
            <a:chExt cx="456840" cy="456840"/>
          </a:xfrm>
          <a:solidFill>
            <a:schemeClr val="accent6"/>
          </a:solidFill>
        </p:grpSpPr>
        <p:sp>
          <p:nvSpPr>
            <p:cNvPr id="847" name="Google Shape;1426;p68"/>
            <p:cNvSpPr/>
            <p:nvPr/>
          </p:nvSpPr>
          <p:spPr>
            <a:xfrm>
              <a:off x="3630240" y="2982240"/>
              <a:ext cx="456840" cy="456840"/>
            </a:xfrm>
            <a:custGeom>
              <a:avLst/>
              <a:gdLst>
                <a:gd name="textAreaLeft" fmla="*/ 0 w 456840"/>
                <a:gd name="textAreaRight" fmla="*/ 457200 w 456840"/>
                <a:gd name="textAreaTop" fmla="*/ 0 h 456840"/>
                <a:gd name="textAreaBottom" fmla="*/ 457200 h 456840"/>
              </a:gdLst>
              <a:ahLst/>
              <a:cxnLst/>
              <a:rect l="textAreaLeft" t="textAreaTop" r="textAreaRight" b="textAreaBottom"/>
              <a:pathLst>
                <a:path w="10871" h="10860">
                  <a:moveTo>
                    <a:pt x="5442" y="334"/>
                  </a:moveTo>
                  <a:cubicBezTo>
                    <a:pt x="8251" y="334"/>
                    <a:pt x="10526" y="2608"/>
                    <a:pt x="10526" y="5430"/>
                  </a:cubicBezTo>
                  <a:cubicBezTo>
                    <a:pt x="10526" y="8240"/>
                    <a:pt x="8240" y="10514"/>
                    <a:pt x="5442" y="10514"/>
                  </a:cubicBezTo>
                  <a:cubicBezTo>
                    <a:pt x="2620" y="10514"/>
                    <a:pt x="346" y="8240"/>
                    <a:pt x="346" y="5430"/>
                  </a:cubicBezTo>
                  <a:cubicBezTo>
                    <a:pt x="346" y="2608"/>
                    <a:pt x="2620" y="334"/>
                    <a:pt x="5442" y="334"/>
                  </a:cubicBezTo>
                  <a:close/>
                  <a:moveTo>
                    <a:pt x="5442" y="1"/>
                  </a:moveTo>
                  <a:cubicBezTo>
                    <a:pt x="3989" y="1"/>
                    <a:pt x="2620" y="560"/>
                    <a:pt x="1596" y="1584"/>
                  </a:cubicBezTo>
                  <a:cubicBezTo>
                    <a:pt x="572" y="2620"/>
                    <a:pt x="0" y="3989"/>
                    <a:pt x="0" y="5430"/>
                  </a:cubicBezTo>
                  <a:cubicBezTo>
                    <a:pt x="0" y="6871"/>
                    <a:pt x="572" y="8240"/>
                    <a:pt x="1596" y="9264"/>
                  </a:cubicBezTo>
                  <a:cubicBezTo>
                    <a:pt x="2620" y="10300"/>
                    <a:pt x="3989" y="10859"/>
                    <a:pt x="5442" y="10859"/>
                  </a:cubicBezTo>
                  <a:cubicBezTo>
                    <a:pt x="6882" y="10859"/>
                    <a:pt x="8251" y="10300"/>
                    <a:pt x="9275" y="9264"/>
                  </a:cubicBezTo>
                  <a:cubicBezTo>
                    <a:pt x="10299" y="8240"/>
                    <a:pt x="10871" y="6871"/>
                    <a:pt x="10871" y="5430"/>
                  </a:cubicBezTo>
                  <a:cubicBezTo>
                    <a:pt x="10871" y="3989"/>
                    <a:pt x="10299" y="2620"/>
                    <a:pt x="9275" y="1584"/>
                  </a:cubicBezTo>
                  <a:cubicBezTo>
                    <a:pt x="8251" y="560"/>
                    <a:pt x="6882" y="1"/>
                    <a:pt x="5442" y="1"/>
                  </a:cubicBezTo>
                  <a:close/>
                </a:path>
              </a:pathLst>
            </a:custGeom>
            <a:grpFill/>
            <a:ln w="0">
              <a:solidFill>
                <a:schemeClr val="accent6"/>
              </a:solid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848" name="Google Shape;1427;p68"/>
            <p:cNvSpPr/>
            <p:nvPr/>
          </p:nvSpPr>
          <p:spPr>
            <a:xfrm>
              <a:off x="3696840" y="3048480"/>
              <a:ext cx="322560" cy="321120"/>
            </a:xfrm>
            <a:custGeom>
              <a:avLst/>
              <a:gdLst>
                <a:gd name="textAreaLeft" fmla="*/ 0 w 322560"/>
                <a:gd name="textAreaRight" fmla="*/ 322920 w 322560"/>
                <a:gd name="textAreaTop" fmla="*/ 0 h 321120"/>
                <a:gd name="textAreaBottom" fmla="*/ 321480 h 321120"/>
              </a:gdLst>
              <a:ahLst/>
              <a:cxnLst/>
              <a:rect l="textAreaLeft" t="textAreaTop" r="textAreaRight" b="textAreaBottom"/>
              <a:pathLst>
                <a:path w="7681" h="7633">
                  <a:moveTo>
                    <a:pt x="3835" y="0"/>
                  </a:moveTo>
                  <a:cubicBezTo>
                    <a:pt x="1727" y="0"/>
                    <a:pt x="13" y="1715"/>
                    <a:pt x="13" y="3822"/>
                  </a:cubicBezTo>
                  <a:cubicBezTo>
                    <a:pt x="13" y="4418"/>
                    <a:pt x="144" y="5001"/>
                    <a:pt x="418" y="5537"/>
                  </a:cubicBezTo>
                  <a:lnTo>
                    <a:pt x="25" y="6501"/>
                  </a:lnTo>
                  <a:cubicBezTo>
                    <a:pt x="1" y="6585"/>
                    <a:pt x="13" y="6656"/>
                    <a:pt x="84" y="6704"/>
                  </a:cubicBezTo>
                  <a:cubicBezTo>
                    <a:pt x="120" y="6727"/>
                    <a:pt x="156" y="6727"/>
                    <a:pt x="191" y="6727"/>
                  </a:cubicBezTo>
                  <a:lnTo>
                    <a:pt x="1370" y="6727"/>
                  </a:lnTo>
                  <a:cubicBezTo>
                    <a:pt x="2061" y="7323"/>
                    <a:pt x="2942" y="7632"/>
                    <a:pt x="3847" y="7632"/>
                  </a:cubicBezTo>
                  <a:cubicBezTo>
                    <a:pt x="5966" y="7632"/>
                    <a:pt x="7680" y="5930"/>
                    <a:pt x="7680" y="3810"/>
                  </a:cubicBezTo>
                  <a:cubicBezTo>
                    <a:pt x="7680" y="3096"/>
                    <a:pt x="7454" y="2394"/>
                    <a:pt x="7085" y="1798"/>
                  </a:cubicBezTo>
                  <a:cubicBezTo>
                    <a:pt x="7052" y="1752"/>
                    <a:pt x="6997" y="1727"/>
                    <a:pt x="6940" y="1727"/>
                  </a:cubicBezTo>
                  <a:cubicBezTo>
                    <a:pt x="6894" y="1727"/>
                    <a:pt x="6848" y="1743"/>
                    <a:pt x="6811" y="1774"/>
                  </a:cubicBezTo>
                  <a:cubicBezTo>
                    <a:pt x="6752" y="1834"/>
                    <a:pt x="6752" y="1917"/>
                    <a:pt x="6787" y="1977"/>
                  </a:cubicBezTo>
                  <a:cubicBezTo>
                    <a:pt x="7133" y="2513"/>
                    <a:pt x="7323" y="3156"/>
                    <a:pt x="7323" y="3846"/>
                  </a:cubicBezTo>
                  <a:cubicBezTo>
                    <a:pt x="7323" y="5763"/>
                    <a:pt x="5764" y="7323"/>
                    <a:pt x="3835" y="7323"/>
                  </a:cubicBezTo>
                  <a:cubicBezTo>
                    <a:pt x="2989" y="7323"/>
                    <a:pt x="2168" y="7013"/>
                    <a:pt x="1537" y="6442"/>
                  </a:cubicBezTo>
                  <a:cubicBezTo>
                    <a:pt x="1501" y="6418"/>
                    <a:pt x="1453" y="6406"/>
                    <a:pt x="1418" y="6406"/>
                  </a:cubicBezTo>
                  <a:lnTo>
                    <a:pt x="430" y="6406"/>
                  </a:lnTo>
                  <a:lnTo>
                    <a:pt x="763" y="5596"/>
                  </a:lnTo>
                  <a:cubicBezTo>
                    <a:pt x="775" y="5549"/>
                    <a:pt x="775" y="5489"/>
                    <a:pt x="763" y="5453"/>
                  </a:cubicBezTo>
                  <a:cubicBezTo>
                    <a:pt x="489" y="4953"/>
                    <a:pt x="358" y="4394"/>
                    <a:pt x="358" y="3822"/>
                  </a:cubicBezTo>
                  <a:cubicBezTo>
                    <a:pt x="358" y="1905"/>
                    <a:pt x="1918" y="346"/>
                    <a:pt x="3835" y="346"/>
                  </a:cubicBezTo>
                  <a:cubicBezTo>
                    <a:pt x="4787" y="346"/>
                    <a:pt x="5656" y="727"/>
                    <a:pt x="6276" y="1346"/>
                  </a:cubicBezTo>
                  <a:cubicBezTo>
                    <a:pt x="6305" y="1376"/>
                    <a:pt x="6350" y="1390"/>
                    <a:pt x="6395" y="1390"/>
                  </a:cubicBezTo>
                  <a:cubicBezTo>
                    <a:pt x="6439" y="1390"/>
                    <a:pt x="6484" y="1376"/>
                    <a:pt x="6514" y="1346"/>
                  </a:cubicBezTo>
                  <a:cubicBezTo>
                    <a:pt x="6573" y="1262"/>
                    <a:pt x="6573" y="1167"/>
                    <a:pt x="6514" y="1108"/>
                  </a:cubicBezTo>
                  <a:cubicBezTo>
                    <a:pt x="5835" y="417"/>
                    <a:pt x="4882" y="0"/>
                    <a:pt x="3835" y="0"/>
                  </a:cubicBezTo>
                  <a:close/>
                </a:path>
              </a:pathLst>
            </a:custGeom>
            <a:grpFill/>
            <a:ln w="0">
              <a:solidFill>
                <a:schemeClr val="accent6"/>
              </a:solid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849" name="Google Shape;1428;p68">
              <a:hlinkClick r:id="rId2"/>
            </p:cNvPr>
            <p:cNvSpPr/>
            <p:nvPr/>
          </p:nvSpPr>
          <p:spPr>
            <a:xfrm>
              <a:off x="3760200" y="3106800"/>
              <a:ext cx="201960" cy="199440"/>
            </a:xfrm>
            <a:custGeom>
              <a:avLst/>
              <a:gdLst>
                <a:gd name="textAreaLeft" fmla="*/ 0 w 201960"/>
                <a:gd name="textAreaRight" fmla="*/ 202320 w 201960"/>
                <a:gd name="textAreaTop" fmla="*/ 0 h 199440"/>
                <a:gd name="textAreaBottom" fmla="*/ 199800 h 199440"/>
              </a:gdLst>
              <a:ahLst/>
              <a:cxnLst/>
              <a:rect l="textAreaLeft" t="textAreaTop" r="textAreaRight" b="textAreaBottom"/>
              <a:pathLst>
                <a:path w="4811" h="4746">
                  <a:moveTo>
                    <a:pt x="1384" y="0"/>
                  </a:moveTo>
                  <a:cubicBezTo>
                    <a:pt x="1342" y="0"/>
                    <a:pt x="1304" y="18"/>
                    <a:pt x="1274" y="54"/>
                  </a:cubicBezTo>
                  <a:lnTo>
                    <a:pt x="274" y="1054"/>
                  </a:lnTo>
                  <a:cubicBezTo>
                    <a:pt x="36" y="1292"/>
                    <a:pt x="0" y="1661"/>
                    <a:pt x="202" y="1935"/>
                  </a:cubicBezTo>
                  <a:cubicBezTo>
                    <a:pt x="619" y="2495"/>
                    <a:pt x="1072" y="3031"/>
                    <a:pt x="1572" y="3531"/>
                  </a:cubicBezTo>
                  <a:cubicBezTo>
                    <a:pt x="1601" y="3560"/>
                    <a:pt x="1646" y="3575"/>
                    <a:pt x="1691" y="3575"/>
                  </a:cubicBezTo>
                  <a:cubicBezTo>
                    <a:pt x="1735" y="3575"/>
                    <a:pt x="1780" y="3560"/>
                    <a:pt x="1810" y="3531"/>
                  </a:cubicBezTo>
                  <a:cubicBezTo>
                    <a:pt x="1881" y="3447"/>
                    <a:pt x="1869" y="3352"/>
                    <a:pt x="1810" y="3293"/>
                  </a:cubicBezTo>
                  <a:cubicBezTo>
                    <a:pt x="1310" y="2816"/>
                    <a:pt x="869" y="2304"/>
                    <a:pt x="464" y="1745"/>
                  </a:cubicBezTo>
                  <a:cubicBezTo>
                    <a:pt x="381" y="1602"/>
                    <a:pt x="393" y="1423"/>
                    <a:pt x="500" y="1304"/>
                  </a:cubicBezTo>
                  <a:lnTo>
                    <a:pt x="1369" y="435"/>
                  </a:lnTo>
                  <a:lnTo>
                    <a:pt x="2107" y="1161"/>
                  </a:lnTo>
                  <a:lnTo>
                    <a:pt x="1750" y="1518"/>
                  </a:lnTo>
                  <a:cubicBezTo>
                    <a:pt x="1703" y="1566"/>
                    <a:pt x="1691" y="1638"/>
                    <a:pt x="1703" y="1697"/>
                  </a:cubicBezTo>
                  <a:cubicBezTo>
                    <a:pt x="1941" y="2400"/>
                    <a:pt x="2405" y="2876"/>
                    <a:pt x="3096" y="3090"/>
                  </a:cubicBezTo>
                  <a:cubicBezTo>
                    <a:pt x="3112" y="3097"/>
                    <a:pt x="3131" y="3100"/>
                    <a:pt x="3150" y="3100"/>
                  </a:cubicBezTo>
                  <a:cubicBezTo>
                    <a:pt x="3198" y="3100"/>
                    <a:pt x="3248" y="3080"/>
                    <a:pt x="3274" y="3054"/>
                  </a:cubicBezTo>
                  <a:lnTo>
                    <a:pt x="3631" y="2697"/>
                  </a:lnTo>
                  <a:lnTo>
                    <a:pt x="4370" y="3423"/>
                  </a:lnTo>
                  <a:lnTo>
                    <a:pt x="3489" y="4305"/>
                  </a:lnTo>
                  <a:cubicBezTo>
                    <a:pt x="3424" y="4369"/>
                    <a:pt x="3343" y="4402"/>
                    <a:pt x="3261" y="4402"/>
                  </a:cubicBezTo>
                  <a:cubicBezTo>
                    <a:pt x="3191" y="4402"/>
                    <a:pt x="3120" y="4378"/>
                    <a:pt x="3060" y="4328"/>
                  </a:cubicBezTo>
                  <a:cubicBezTo>
                    <a:pt x="2834" y="4162"/>
                    <a:pt x="2607" y="4007"/>
                    <a:pt x="2405" y="3828"/>
                  </a:cubicBezTo>
                  <a:cubicBezTo>
                    <a:pt x="2368" y="3801"/>
                    <a:pt x="2330" y="3789"/>
                    <a:pt x="2295" y="3789"/>
                  </a:cubicBezTo>
                  <a:cubicBezTo>
                    <a:pt x="2251" y="3789"/>
                    <a:pt x="2212" y="3807"/>
                    <a:pt x="2179" y="3840"/>
                  </a:cubicBezTo>
                  <a:cubicBezTo>
                    <a:pt x="2107" y="3912"/>
                    <a:pt x="2119" y="4031"/>
                    <a:pt x="2191" y="4090"/>
                  </a:cubicBezTo>
                  <a:cubicBezTo>
                    <a:pt x="2417" y="4269"/>
                    <a:pt x="2643" y="4447"/>
                    <a:pt x="2858" y="4614"/>
                  </a:cubicBezTo>
                  <a:cubicBezTo>
                    <a:pt x="2977" y="4697"/>
                    <a:pt x="3119" y="4745"/>
                    <a:pt x="3250" y="4745"/>
                  </a:cubicBezTo>
                  <a:cubicBezTo>
                    <a:pt x="3429" y="4745"/>
                    <a:pt x="3596" y="4674"/>
                    <a:pt x="3727" y="4555"/>
                  </a:cubicBezTo>
                  <a:lnTo>
                    <a:pt x="4727" y="3554"/>
                  </a:lnTo>
                  <a:cubicBezTo>
                    <a:pt x="4798" y="3495"/>
                    <a:pt x="4810" y="3423"/>
                    <a:pt x="4786" y="3352"/>
                  </a:cubicBezTo>
                  <a:cubicBezTo>
                    <a:pt x="4763" y="3328"/>
                    <a:pt x="4751" y="3304"/>
                    <a:pt x="4739" y="3293"/>
                  </a:cubicBezTo>
                  <a:lnTo>
                    <a:pt x="3774" y="2316"/>
                  </a:lnTo>
                  <a:cubicBezTo>
                    <a:pt x="3733" y="2280"/>
                    <a:pt x="3688" y="2263"/>
                    <a:pt x="3646" y="2263"/>
                  </a:cubicBezTo>
                  <a:cubicBezTo>
                    <a:pt x="3605" y="2263"/>
                    <a:pt x="3566" y="2280"/>
                    <a:pt x="3536" y="2316"/>
                  </a:cubicBezTo>
                  <a:lnTo>
                    <a:pt x="3131" y="2721"/>
                  </a:lnTo>
                  <a:cubicBezTo>
                    <a:pt x="2619" y="2531"/>
                    <a:pt x="2286" y="2185"/>
                    <a:pt x="2072" y="1661"/>
                  </a:cubicBezTo>
                  <a:lnTo>
                    <a:pt x="2477" y="1268"/>
                  </a:lnTo>
                  <a:cubicBezTo>
                    <a:pt x="2548" y="1185"/>
                    <a:pt x="2548" y="1090"/>
                    <a:pt x="2477" y="1030"/>
                  </a:cubicBezTo>
                  <a:lnTo>
                    <a:pt x="1512" y="54"/>
                  </a:lnTo>
                  <a:cubicBezTo>
                    <a:pt x="1470" y="18"/>
                    <a:pt x="1426" y="0"/>
                    <a:pt x="1384" y="0"/>
                  </a:cubicBezTo>
                  <a:close/>
                </a:path>
              </a:pathLst>
            </a:custGeom>
            <a:grpFill/>
            <a:ln w="0">
              <a:solidFill>
                <a:schemeClr val="accent6"/>
              </a:solid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dirty="0">
                <a:solidFill>
                  <a:srgbClr val="FFFFFF"/>
                </a:solidFill>
                <a:latin typeface="OpenSymbol"/>
              </a:endParaRPr>
            </a:p>
          </p:txBody>
        </p:sp>
      </p:grpSp>
      <p:pic>
        <p:nvPicPr>
          <p:cNvPr id="3" name="Graphic 2">
            <a:hlinkClick r:id="rId4">
              <a:snd r:embed="rId3" name="type.wav"/>
            </a:hlinkClick>
            <a:extLst>
              <a:ext uri="{FF2B5EF4-FFF2-40B4-BE49-F238E27FC236}">
                <a16:creationId xmlns:a16="http://schemas.microsoft.com/office/drawing/2014/main" id="{9D1FE4C1-F449-C183-6FC1-9952DC37F1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76930" y="3000724"/>
            <a:ext cx="1722710" cy="426936"/>
          </a:xfrm>
          <a:prstGeom prst="rect">
            <a:avLst/>
          </a:prstGeom>
        </p:spPr>
      </p:pic>
      <p:sp>
        <p:nvSpPr>
          <p:cNvPr id="4" name="Rectangle: Rounded Corners 3">
            <a:extLst>
              <a:ext uri="{FF2B5EF4-FFF2-40B4-BE49-F238E27FC236}">
                <a16:creationId xmlns:a16="http://schemas.microsoft.com/office/drawing/2014/main" id="{253E290C-2C7C-811D-94D1-5DDE5E58AC9C}"/>
              </a:ext>
            </a:extLst>
          </p:cNvPr>
          <p:cNvSpPr/>
          <p:nvPr/>
        </p:nvSpPr>
        <p:spPr>
          <a:xfrm>
            <a:off x="914400" y="3753178"/>
            <a:ext cx="4032173" cy="456480"/>
          </a:xfrm>
          <a:prstGeom prst="round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laceHolder 2">
            <a:extLst>
              <a:ext uri="{FF2B5EF4-FFF2-40B4-BE49-F238E27FC236}">
                <a16:creationId xmlns:a16="http://schemas.microsoft.com/office/drawing/2014/main" id="{E2C8B5B0-FAE6-B146-8D93-32C38096D2E2}"/>
              </a:ext>
            </a:extLst>
          </p:cNvPr>
          <p:cNvSpPr txBox="1">
            <a:spLocks/>
          </p:cNvSpPr>
          <p:nvPr/>
        </p:nvSpPr>
        <p:spPr>
          <a:xfrm>
            <a:off x="1013550" y="3819654"/>
            <a:ext cx="3786869" cy="347472"/>
          </a:xfrm>
          <a:prstGeom prst="rect">
            <a:avLst/>
          </a:prstGeom>
          <a:noFill/>
          <a:ln w="0">
            <a:noFill/>
          </a:ln>
        </p:spPr>
        <p:txBody>
          <a:bodyPr lIns="91440" tIns="91440" rIns="91440" bIns="91440"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lnSpc>
                <a:spcPct val="100000"/>
              </a:lnSpc>
              <a:buFont typeface="Arial" panose="020B0604020202020204" pitchFamily="34" charset="0"/>
              <a:buNone/>
              <a:tabLst>
                <a:tab pos="0" algn="l"/>
              </a:tabLst>
            </a:pPr>
            <a:r>
              <a:rPr lang="en" sz="1400" b="1" spc="300" dirty="0">
                <a:solidFill>
                  <a:schemeClr val="accent6"/>
                </a:solidFill>
                <a:latin typeface="Montserrat Medium" panose="00000600000000000000" pitchFamily="2" charset="0"/>
                <a:ea typeface="Roboto"/>
              </a:rPr>
              <a:t>Irungu Shawn </a:t>
            </a:r>
            <a:endParaRPr lang="en-US" sz="1400" spc="300" dirty="0">
              <a:solidFill>
                <a:schemeClr val="accent6"/>
              </a:solidFill>
              <a:latin typeface="Montserrat Medium" panose="00000600000000000000" pitchFamily="2" charset="0"/>
            </a:endParaRPr>
          </a:p>
        </p:txBody>
      </p:sp>
      <p:pic>
        <p:nvPicPr>
          <p:cNvPr id="8" name="Picture 7">
            <a:hlinkClick r:id="rId7"/>
            <a:extLst>
              <a:ext uri="{FF2B5EF4-FFF2-40B4-BE49-F238E27FC236}">
                <a16:creationId xmlns:a16="http://schemas.microsoft.com/office/drawing/2014/main" id="{1095F1DA-71DC-964E-B91E-1DBA71ED938D}"/>
              </a:ext>
            </a:extLst>
          </p:cNvPr>
          <p:cNvPicPr>
            <a:picLocks noChangeAspect="1"/>
          </p:cNvPicPr>
          <p:nvPr/>
        </p:nvPicPr>
        <p:blipFill>
          <a:blip r:embed="rId8" cstate="print">
            <a:duotone>
              <a:schemeClr val="accent3">
                <a:shade val="45000"/>
                <a:satMod val="135000"/>
              </a:schemeClr>
              <a:prstClr val="white"/>
            </a:duotone>
            <a:extLst>
              <a:ext uri="{BEBA8EAE-BF5A-486C-A8C5-ECC9F3942E4B}">
                <a14:imgProps xmlns:a14="http://schemas.microsoft.com/office/drawing/2010/main">
                  <a14:imgLayer r:embed="rId9">
                    <a14:imgEffect>
                      <a14:artisticFilmGrain/>
                    </a14:imgEffect>
                  </a14:imgLayer>
                </a14:imgProps>
              </a:ext>
              <a:ext uri="{28A0092B-C50C-407E-A947-70E740481C1C}">
                <a14:useLocalDpi xmlns:a14="http://schemas.microsoft.com/office/drawing/2010/main" val="0"/>
              </a:ext>
            </a:extLst>
          </a:blip>
          <a:stretch>
            <a:fillRect/>
          </a:stretch>
        </p:blipFill>
        <p:spPr>
          <a:xfrm>
            <a:off x="3403342" y="3001777"/>
            <a:ext cx="473121" cy="473121"/>
          </a:xfrm>
          <a:prstGeom prst="rect">
            <a:avLst/>
          </a:prstGeom>
        </p:spPr>
      </p:pic>
      <p:sp>
        <p:nvSpPr>
          <p:cNvPr id="9" name="PlaceHolder 2">
            <a:extLst>
              <a:ext uri="{FF2B5EF4-FFF2-40B4-BE49-F238E27FC236}">
                <a16:creationId xmlns:a16="http://schemas.microsoft.com/office/drawing/2014/main" id="{4F5FA48B-55FE-3181-C2E0-590726FC2A8B}"/>
              </a:ext>
            </a:extLst>
          </p:cNvPr>
          <p:cNvSpPr txBox="1">
            <a:spLocks/>
          </p:cNvSpPr>
          <p:nvPr/>
        </p:nvSpPr>
        <p:spPr>
          <a:xfrm>
            <a:off x="683084" y="2239866"/>
            <a:ext cx="4447800" cy="487799"/>
          </a:xfrm>
          <a:prstGeom prst="rect">
            <a:avLst/>
          </a:prstGeom>
          <a:noFill/>
          <a:ln w="0">
            <a:noFill/>
          </a:ln>
        </p:spPr>
        <p:txBody>
          <a:bodyPr lIns="91440" tIns="91440" rIns="91440" bIns="91440" anchor="ct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lnSpc>
                <a:spcPct val="100000"/>
              </a:lnSpc>
              <a:buFont typeface="Arial" panose="020B0604020202020204" pitchFamily="34" charset="0"/>
              <a:buNone/>
              <a:tabLst>
                <a:tab pos="0" algn="l"/>
              </a:tabLst>
            </a:pPr>
            <a:r>
              <a:rPr lang="en" sz="1600" b="1" spc="-1" dirty="0">
                <a:solidFill>
                  <a:schemeClr val="accent3">
                    <a:lumMod val="75000"/>
                  </a:schemeClr>
                </a:solidFill>
                <a:latin typeface="Montserrat Medium" panose="00000600000000000000" pitchFamily="2" charset="0"/>
                <a:ea typeface="Roboto"/>
              </a:rPr>
              <a:t>For collaboration click on the GitHub Icon</a:t>
            </a:r>
            <a:endParaRPr lang="en-US" sz="1600" spc="-1" dirty="0">
              <a:solidFill>
                <a:schemeClr val="accent3">
                  <a:lumMod val="75000"/>
                </a:schemeClr>
              </a:solidFill>
              <a:latin typeface="Montserrat Medium" panose="00000600000000000000"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17"/>
                                        </p:tgtEl>
                                        <p:attrNameLst>
                                          <p:attrName>style.visibility</p:attrName>
                                        </p:attrNameLst>
                                      </p:cBhvr>
                                      <p:to>
                                        <p:strVal val="visible"/>
                                      </p:to>
                                    </p:set>
                                    <p:animEffect transition="in" filter="barn(inVertical)">
                                      <p:cBhvr>
                                        <p:cTn id="7" dur="500"/>
                                        <p:tgtEl>
                                          <p:spTgt spid="8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46"/>
                                        </p:tgtEl>
                                        <p:attrNameLst>
                                          <p:attrName>style.visibility</p:attrName>
                                        </p:attrNameLst>
                                      </p:cBhvr>
                                      <p:to>
                                        <p:strVal val="visible"/>
                                      </p:to>
                                    </p:set>
                                    <p:animEffect transition="in" filter="wipe(down)">
                                      <p:cBhvr>
                                        <p:cTn id="17" dur="500"/>
                                        <p:tgtEl>
                                          <p:spTgt spid="8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7"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723" name="Google Shape;1367;p65"/>
          <p:cNvSpPr/>
          <p:nvPr/>
        </p:nvSpPr>
        <p:spPr>
          <a:xfrm>
            <a:off x="387180" y="597060"/>
            <a:ext cx="2820690" cy="4249260"/>
          </a:xfrm>
          <a:prstGeom prst="rect">
            <a:avLst/>
          </a:prstGeom>
          <a:solidFill>
            <a:schemeClr val="accent3">
              <a:lumMod val="75000"/>
            </a:schemeClr>
          </a:solidFill>
          <a:ln w="0">
            <a:noFill/>
          </a:ln>
          <a:effectLst>
            <a:outerShdw blurRad="190500" dist="76200" dir="21540000" sx="102000" sy="102000" algn="bl" rotWithShape="0">
              <a:prstClr val="black">
                <a:alpha val="26000"/>
              </a:prstClr>
            </a:outerShdw>
          </a:effectLst>
        </p:spPr>
        <p:style>
          <a:lnRef idx="0">
            <a:scrgbClr r="0" g="0" b="0"/>
          </a:lnRef>
          <a:fillRef idx="0">
            <a:scrgbClr r="0" g="0" b="0"/>
          </a:fillRef>
          <a:effectRef idx="0">
            <a:scrgbClr r="0" g="0" b="0"/>
          </a:effectRef>
          <a:fontRef idx="minor"/>
        </p:style>
        <p:txBody>
          <a:bodyPr wrap="square" lIns="870823080" tIns="1857240" rIns="870823080" bIns="1857240" anchor="t">
            <a:spAutoFit/>
          </a:bodyPr>
          <a:lstStyle/>
          <a:p>
            <a:pPr algn="ctr" defTabSz="914400">
              <a:lnSpc>
                <a:spcPct val="100000"/>
              </a:lnSpc>
              <a:tabLst>
                <a:tab pos="0" algn="l"/>
              </a:tabLst>
            </a:pPr>
            <a:endParaRPr lang="fr-FR" sz="1800" b="0" strike="noStrike" spc="-1" dirty="0">
              <a:solidFill>
                <a:schemeClr val="dk1"/>
              </a:solidFill>
              <a:latin typeface="Arial"/>
            </a:endParaRPr>
          </a:p>
        </p:txBody>
      </p:sp>
      <p:sp>
        <p:nvSpPr>
          <p:cNvPr id="725" name="PlaceHolder 1"/>
          <p:cNvSpPr>
            <a:spLocks noGrp="1"/>
          </p:cNvSpPr>
          <p:nvPr>
            <p:ph type="title"/>
          </p:nvPr>
        </p:nvSpPr>
        <p:spPr>
          <a:xfrm>
            <a:off x="3646080" y="268560"/>
            <a:ext cx="3076200" cy="657000"/>
          </a:xfrm>
          <a:prstGeom prst="rect">
            <a:avLst/>
          </a:prstGeom>
          <a:noFill/>
          <a:ln w="0">
            <a:noFill/>
          </a:ln>
        </p:spPr>
        <p:txBody>
          <a:bodyPr lIns="91440" tIns="91440" rIns="91440" bIns="91440" anchor="b">
            <a:noAutofit/>
          </a:bodyPr>
          <a:lstStyle/>
          <a:p>
            <a:pPr indent="0">
              <a:lnSpc>
                <a:spcPct val="100000"/>
              </a:lnSpc>
              <a:buNone/>
              <a:tabLst>
                <a:tab pos="0" algn="l"/>
              </a:tabLst>
            </a:pPr>
            <a:r>
              <a:rPr lang="en" sz="3200" b="0" strike="noStrike" spc="-1" dirty="0">
                <a:solidFill>
                  <a:schemeClr val="accent3">
                    <a:lumMod val="75000"/>
                  </a:schemeClr>
                </a:solidFill>
                <a:latin typeface="Montserrat SemiBold" panose="00000700000000000000" pitchFamily="2" charset="0"/>
                <a:ea typeface="DM Sans Medium"/>
              </a:rPr>
              <a:t>Introduction</a:t>
            </a:r>
            <a:endParaRPr lang="fr-FR" sz="3200" b="0" strike="noStrike" spc="-1" dirty="0">
              <a:solidFill>
                <a:schemeClr val="accent3">
                  <a:lumMod val="75000"/>
                </a:schemeClr>
              </a:solidFill>
              <a:latin typeface="Montserrat SemiBold" panose="00000700000000000000" pitchFamily="2" charset="0"/>
            </a:endParaRPr>
          </a:p>
        </p:txBody>
      </p:sp>
      <p:sp>
        <p:nvSpPr>
          <p:cNvPr id="726" name="PlaceHolder 2"/>
          <p:cNvSpPr>
            <a:spLocks noGrp="1"/>
          </p:cNvSpPr>
          <p:nvPr>
            <p:ph type="subTitle"/>
          </p:nvPr>
        </p:nvSpPr>
        <p:spPr>
          <a:xfrm>
            <a:off x="3424860" y="1877850"/>
            <a:ext cx="5331960" cy="3179970"/>
          </a:xfrm>
          <a:prstGeom prst="rect">
            <a:avLst/>
          </a:prstGeom>
          <a:noFill/>
          <a:ln w="0">
            <a:noFill/>
          </a:ln>
        </p:spPr>
        <p:txBody>
          <a:bodyPr lIns="91440" tIns="91440" rIns="91440" bIns="91440" anchor="t">
            <a:noAutofit/>
          </a:bodyPr>
          <a:lstStyle/>
          <a:p>
            <a:pPr indent="0">
              <a:lnSpc>
                <a:spcPct val="100000"/>
              </a:lnSpc>
              <a:buNone/>
              <a:tabLst>
                <a:tab pos="0" algn="l"/>
              </a:tabLst>
            </a:pPr>
            <a:r>
              <a:rPr lang="en-US" sz="1600" strike="noStrike" spc="-1" dirty="0">
                <a:solidFill>
                  <a:schemeClr val="dk1"/>
                </a:solidFill>
                <a:latin typeface="Montserrat Medium" panose="00000600000000000000" pitchFamily="2" charset="0"/>
                <a:ea typeface="Roboto"/>
              </a:rPr>
              <a:t>This project seeks to build a Machine Learning classifier algorithm that can predict the condition of a water well (functional, functional-but-needs-repair, and non-functional), using data such as the kind of pump, when it was installed, the installer, the region, and so on.</a:t>
            </a:r>
          </a:p>
          <a:p>
            <a:pPr indent="0">
              <a:lnSpc>
                <a:spcPct val="100000"/>
              </a:lnSpc>
              <a:buNone/>
              <a:tabLst>
                <a:tab pos="0" algn="l"/>
              </a:tabLst>
            </a:pPr>
            <a:r>
              <a:rPr lang="en-US" sz="1600" strike="noStrike" spc="-1" dirty="0">
                <a:solidFill>
                  <a:srgbClr val="000000"/>
                </a:solidFill>
                <a:latin typeface="Montserrat Medium" panose="00000600000000000000" pitchFamily="2" charset="0"/>
              </a:rPr>
              <a:t>I am committed to partnering with the Tanzanian government to tackle this challenge - ensuring clean, safe, and reliable water for millions.</a:t>
            </a:r>
          </a:p>
        </p:txBody>
      </p:sp>
      <p:sp>
        <p:nvSpPr>
          <p:cNvPr id="3" name="PlaceHolder 2">
            <a:extLst>
              <a:ext uri="{FF2B5EF4-FFF2-40B4-BE49-F238E27FC236}">
                <a16:creationId xmlns:a16="http://schemas.microsoft.com/office/drawing/2014/main" id="{9B9B194F-FFFD-CBE8-B88B-FCBAEE29D0B0}"/>
              </a:ext>
            </a:extLst>
          </p:cNvPr>
          <p:cNvSpPr txBox="1">
            <a:spLocks/>
          </p:cNvSpPr>
          <p:nvPr/>
        </p:nvSpPr>
        <p:spPr>
          <a:xfrm>
            <a:off x="3424860" y="780480"/>
            <a:ext cx="5331960" cy="778455"/>
          </a:xfrm>
          <a:prstGeom prst="rect">
            <a:avLst/>
          </a:prstGeom>
          <a:noFill/>
          <a:ln w="0">
            <a:noFill/>
          </a:ln>
        </p:spPr>
        <p:txBody>
          <a:bodyPr lIns="91440" tIns="91440" rIns="91440" bIns="9144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00000"/>
              </a:lnSpc>
              <a:buFont typeface="Arial" panose="020B0604020202020204" pitchFamily="34" charset="0"/>
              <a:buNone/>
              <a:tabLst>
                <a:tab pos="0" algn="l"/>
              </a:tabLst>
            </a:pPr>
            <a:r>
              <a:rPr lang="en-US" sz="1100" spc="-1" dirty="0">
                <a:solidFill>
                  <a:schemeClr val="dk1"/>
                </a:solidFill>
                <a:latin typeface="Montserrat Medium" panose="00000600000000000000" pitchFamily="2" charset="0"/>
                <a:ea typeface="Roboto"/>
              </a:rPr>
              <a:t>Like many other sub-Saharan African countries, Tanzania is a developing country struggling to provide adequate clean water for its bulging population that is growing at 3% per annum. </a:t>
            </a:r>
            <a:endParaRPr lang="en-US" sz="1100" spc="-1" dirty="0">
              <a:solidFill>
                <a:srgbClr val="000000"/>
              </a:solidFill>
              <a:latin typeface="Montserrat Medium" panose="00000600000000000000" pitchFamily="2" charset="0"/>
            </a:endParaRPr>
          </a:p>
        </p:txBody>
      </p:sp>
      <p:pic>
        <p:nvPicPr>
          <p:cNvPr id="5" name="Graphic 4">
            <a:extLst>
              <a:ext uri="{FF2B5EF4-FFF2-40B4-BE49-F238E27FC236}">
                <a16:creationId xmlns:a16="http://schemas.microsoft.com/office/drawing/2014/main" id="{C30EA82F-DAC5-C55E-47DC-20AE2951FD7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664355" y="147105"/>
            <a:ext cx="603415" cy="603415"/>
          </a:xfrm>
          <a:prstGeom prst="rect">
            <a:avLst/>
          </a:prstGeom>
          <a:solidFill>
            <a:schemeClr val="bg2"/>
          </a:solidFill>
        </p:spPr>
      </p:pic>
      <p:pic>
        <p:nvPicPr>
          <p:cNvPr id="4" name="Picture 3">
            <a:extLst>
              <a:ext uri="{FF2B5EF4-FFF2-40B4-BE49-F238E27FC236}">
                <a16:creationId xmlns:a16="http://schemas.microsoft.com/office/drawing/2014/main" id="{93F20126-D16C-9A18-41A9-0AF54D021D67}"/>
              </a:ext>
            </a:extLst>
          </p:cNvPr>
          <p:cNvPicPr>
            <a:picLocks noChangeAspect="1"/>
          </p:cNvPicPr>
          <p:nvPr/>
        </p:nvPicPr>
        <p:blipFill>
          <a:blip r:embed="rId3" cstate="print">
            <a:extLst>
              <a:ext uri="{28A0092B-C50C-407E-A947-70E740481C1C}">
                <a14:useLocalDpi xmlns:a14="http://schemas.microsoft.com/office/drawing/2010/main" val="0"/>
              </a:ext>
            </a:extLst>
          </a:blip>
          <a:srcRect b="6949"/>
          <a:stretch>
            <a:fillRect/>
          </a:stretch>
        </p:blipFill>
        <p:spPr>
          <a:xfrm>
            <a:off x="466724" y="750520"/>
            <a:ext cx="2639568" cy="39423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725"/>
                                        </p:tgtEl>
                                        <p:attrNameLst>
                                          <p:attrName>style.visibility</p:attrName>
                                        </p:attrNameLst>
                                      </p:cBhvr>
                                      <p:to>
                                        <p:strVal val="visible"/>
                                      </p:to>
                                    </p:set>
                                    <p:animEffect transition="in" filter="barn(outVertical)">
                                      <p:cBhvr>
                                        <p:cTn id="10" dur="500"/>
                                        <p:tgtEl>
                                          <p:spTgt spid="72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723"/>
                                        </p:tgtEl>
                                        <p:attrNameLst>
                                          <p:attrName>style.visibility</p:attrName>
                                        </p:attrNameLst>
                                      </p:cBhvr>
                                      <p:to>
                                        <p:strVal val="visible"/>
                                      </p:to>
                                    </p:set>
                                    <p:anim calcmode="lin" valueType="num">
                                      <p:cBhvr additive="base">
                                        <p:cTn id="15" dur="500" fill="hold"/>
                                        <p:tgtEl>
                                          <p:spTgt spid="723"/>
                                        </p:tgtEl>
                                        <p:attrNameLst>
                                          <p:attrName>ppt_x</p:attrName>
                                        </p:attrNameLst>
                                      </p:cBhvr>
                                      <p:tavLst>
                                        <p:tav tm="0">
                                          <p:val>
                                            <p:strVal val="0-#ppt_w/2"/>
                                          </p:val>
                                        </p:tav>
                                        <p:tav tm="100000">
                                          <p:val>
                                            <p:strVal val="#ppt_x"/>
                                          </p:val>
                                        </p:tav>
                                      </p:tavLst>
                                    </p:anim>
                                    <p:anim calcmode="lin" valueType="num">
                                      <p:cBhvr additive="base">
                                        <p:cTn id="16" dur="500" fill="hold"/>
                                        <p:tgtEl>
                                          <p:spTgt spid="7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3" grpId="0" animBg="1"/>
      <p:bldP spid="725"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54FC9CC9-D2E6-8785-5CC8-15D8A03C59AA}"/>
              </a:ext>
            </a:extLst>
          </p:cNvPr>
          <p:cNvPicPr>
            <a:picLocks noChangeAspect="1"/>
          </p:cNvPicPr>
          <p:nvPr/>
        </p:nvPicPr>
        <p:blipFill>
          <a:blip r:embed="rId2" cstate="print">
            <a:alphaModFix amt="70000"/>
            <a:extLst>
              <a:ext uri="{28A0092B-C50C-407E-A947-70E740481C1C}">
                <a14:useLocalDpi xmlns:a14="http://schemas.microsoft.com/office/drawing/2010/main" val="0"/>
              </a:ext>
            </a:extLst>
          </a:blip>
          <a:srcRect/>
          <a:stretch/>
        </p:blipFill>
        <p:spPr>
          <a:xfrm>
            <a:off x="3327094" y="3169124"/>
            <a:ext cx="1643356" cy="1643356"/>
          </a:xfrm>
          <a:prstGeom prst="rect">
            <a:avLst/>
          </a:prstGeom>
        </p:spPr>
      </p:pic>
      <p:sp>
        <p:nvSpPr>
          <p:cNvPr id="727" name="PlaceHolder 1"/>
          <p:cNvSpPr>
            <a:spLocks noGrp="1"/>
          </p:cNvSpPr>
          <p:nvPr>
            <p:ph type="title"/>
          </p:nvPr>
        </p:nvSpPr>
        <p:spPr>
          <a:xfrm>
            <a:off x="1295280" y="331020"/>
            <a:ext cx="2952630" cy="1095120"/>
          </a:xfrm>
          <a:prstGeom prst="rect">
            <a:avLst/>
          </a:prstGeom>
          <a:noFill/>
          <a:ln w="0">
            <a:noFill/>
          </a:ln>
        </p:spPr>
        <p:txBody>
          <a:bodyPr lIns="91440" tIns="91440" rIns="91440" bIns="91440" anchor="t">
            <a:noAutofit/>
          </a:bodyPr>
          <a:lstStyle/>
          <a:p>
            <a:pPr indent="0">
              <a:lnSpc>
                <a:spcPct val="100000"/>
              </a:lnSpc>
              <a:buNone/>
              <a:tabLst>
                <a:tab pos="0" algn="l"/>
              </a:tabLst>
            </a:pPr>
            <a:r>
              <a:rPr lang="en" sz="2800" b="0" strike="noStrike" spc="-1" dirty="0">
                <a:solidFill>
                  <a:schemeClr val="accent3">
                    <a:lumMod val="75000"/>
                  </a:schemeClr>
                </a:solidFill>
                <a:latin typeface="Montserrat SemiBold" panose="00000700000000000000" pitchFamily="2" charset="0"/>
                <a:ea typeface="DM Sans Medium"/>
              </a:rPr>
              <a:t>Business Understanding</a:t>
            </a:r>
            <a:endParaRPr lang="fr-FR" sz="2800" b="0" strike="noStrike" spc="-1" dirty="0">
              <a:solidFill>
                <a:schemeClr val="accent3">
                  <a:lumMod val="75000"/>
                </a:schemeClr>
              </a:solidFill>
              <a:latin typeface="Montserrat SemiBold" panose="00000700000000000000" pitchFamily="2" charset="0"/>
            </a:endParaRPr>
          </a:p>
        </p:txBody>
      </p:sp>
      <p:sp>
        <p:nvSpPr>
          <p:cNvPr id="728" name="PlaceHolder 2"/>
          <p:cNvSpPr>
            <a:spLocks noGrp="1"/>
          </p:cNvSpPr>
          <p:nvPr>
            <p:ph type="title"/>
          </p:nvPr>
        </p:nvSpPr>
        <p:spPr>
          <a:xfrm>
            <a:off x="200160" y="215370"/>
            <a:ext cx="1095120" cy="1095120"/>
          </a:xfrm>
          <a:prstGeom prst="rect">
            <a:avLst/>
          </a:prstGeom>
          <a:noFill/>
          <a:ln w="19080">
            <a:solidFill>
              <a:srgbClr val="00B0F0"/>
            </a:solidFill>
            <a:round/>
          </a:ln>
        </p:spPr>
        <p:txBody>
          <a:bodyPr lIns="91440" tIns="91440" rIns="91440" bIns="91440" anchor="ctr">
            <a:normAutofit/>
          </a:bodyPr>
          <a:lstStyle/>
          <a:p>
            <a:pPr indent="0" algn="ctr">
              <a:lnSpc>
                <a:spcPct val="100000"/>
              </a:lnSpc>
              <a:buNone/>
              <a:tabLst>
                <a:tab pos="0" algn="l"/>
              </a:tabLst>
            </a:pPr>
            <a:r>
              <a:rPr lang="en" sz="4800" b="0" strike="noStrike" spc="-1" dirty="0">
                <a:solidFill>
                  <a:schemeClr val="accent3">
                    <a:lumMod val="75000"/>
                  </a:schemeClr>
                </a:solidFill>
                <a:latin typeface="DM Sans Medium"/>
                <a:ea typeface="DM Sans Medium"/>
              </a:rPr>
              <a:t>01</a:t>
            </a:r>
            <a:endParaRPr lang="fr-FR" sz="4800" b="0" strike="noStrike" spc="-1" dirty="0">
              <a:solidFill>
                <a:schemeClr val="accent3">
                  <a:lumMod val="75000"/>
                </a:schemeClr>
              </a:solidFill>
              <a:latin typeface="Arial"/>
            </a:endParaRPr>
          </a:p>
        </p:txBody>
      </p:sp>
      <p:grpSp>
        <p:nvGrpSpPr>
          <p:cNvPr id="729" name="Google Shape;860;p38"/>
          <p:cNvGrpSpPr/>
          <p:nvPr/>
        </p:nvGrpSpPr>
        <p:grpSpPr>
          <a:xfrm rot="17077342">
            <a:off x="7056362" y="2619989"/>
            <a:ext cx="2864070" cy="2637810"/>
            <a:chOff x="5454000" y="1236960"/>
            <a:chExt cx="2976480" cy="2669400"/>
          </a:xfrm>
        </p:grpSpPr>
        <p:grpSp>
          <p:nvGrpSpPr>
            <p:cNvPr id="730" name="Google Shape;862;p38"/>
            <p:cNvGrpSpPr/>
            <p:nvPr/>
          </p:nvGrpSpPr>
          <p:grpSpPr>
            <a:xfrm>
              <a:off x="5636880" y="2809440"/>
              <a:ext cx="1096560" cy="1096560"/>
              <a:chOff x="5636880" y="2809440"/>
              <a:chExt cx="1096560" cy="1096560"/>
            </a:xfrm>
          </p:grpSpPr>
          <p:sp>
            <p:nvSpPr>
              <p:cNvPr id="731" name="Google Shape;863;p38"/>
              <p:cNvSpPr/>
              <p:nvPr/>
            </p:nvSpPr>
            <p:spPr>
              <a:xfrm>
                <a:off x="5636880" y="2809440"/>
                <a:ext cx="1096560" cy="109656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32" name="Google Shape;864;p38"/>
              <p:cNvSpPr/>
              <p:nvPr/>
            </p:nvSpPr>
            <p:spPr>
              <a:xfrm>
                <a:off x="5693400" y="2865960"/>
                <a:ext cx="983520" cy="983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33" name="Google Shape;865;p38"/>
              <p:cNvSpPr/>
              <p:nvPr/>
            </p:nvSpPr>
            <p:spPr>
              <a:xfrm>
                <a:off x="5746680" y="2918880"/>
                <a:ext cx="877680" cy="8776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34" name="Google Shape;866;p38"/>
              <p:cNvSpPr/>
              <p:nvPr/>
            </p:nvSpPr>
            <p:spPr>
              <a:xfrm>
                <a:off x="5801400" y="2973960"/>
                <a:ext cx="767520" cy="767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35" name="Google Shape;867;p38"/>
              <p:cNvSpPr/>
              <p:nvPr/>
            </p:nvSpPr>
            <p:spPr>
              <a:xfrm>
                <a:off x="5856480" y="3028680"/>
                <a:ext cx="658080" cy="6580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36" name="Google Shape;868;p38"/>
              <p:cNvSpPr/>
              <p:nvPr/>
            </p:nvSpPr>
            <p:spPr>
              <a:xfrm>
                <a:off x="5911200" y="3083760"/>
                <a:ext cx="548280" cy="5482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37" name="Google Shape;869;p38"/>
              <p:cNvSpPr/>
              <p:nvPr/>
            </p:nvSpPr>
            <p:spPr>
              <a:xfrm>
                <a:off x="5972040" y="3144600"/>
                <a:ext cx="426240" cy="42624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38" name="Google Shape;870;p38"/>
              <p:cNvSpPr/>
              <p:nvPr/>
            </p:nvSpPr>
            <p:spPr>
              <a:xfrm>
                <a:off x="6033240" y="3205800"/>
                <a:ext cx="304560" cy="30456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
          <p:nvSpPr>
            <p:cNvPr id="739" name="Google Shape;871;p38"/>
            <p:cNvSpPr/>
            <p:nvPr/>
          </p:nvSpPr>
          <p:spPr>
            <a:xfrm flipH="1">
              <a:off x="7728120" y="1531440"/>
              <a:ext cx="273960" cy="273960"/>
            </a:xfrm>
            <a:prstGeom prst="mathPlus">
              <a:avLst>
                <a:gd name="adj1" fmla="val 6854"/>
              </a:avLst>
            </a:prstGeom>
            <a:solidFill>
              <a:schemeClr val="dk1"/>
            </a:solidFill>
            <a:ln w="0">
              <a:solidFill>
                <a:srgbClr val="00B0F0"/>
              </a:solid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2" name="PlaceHolder 1">
            <a:extLst>
              <a:ext uri="{FF2B5EF4-FFF2-40B4-BE49-F238E27FC236}">
                <a16:creationId xmlns:a16="http://schemas.microsoft.com/office/drawing/2014/main" id="{E213BC66-3ED7-6F54-873B-A2B78EDD2121}"/>
              </a:ext>
            </a:extLst>
          </p:cNvPr>
          <p:cNvSpPr txBox="1">
            <a:spLocks/>
          </p:cNvSpPr>
          <p:nvPr/>
        </p:nvSpPr>
        <p:spPr>
          <a:xfrm>
            <a:off x="1295280" y="1624086"/>
            <a:ext cx="6321628" cy="2827013"/>
          </a:xfrm>
          <a:prstGeom prst="rect">
            <a:avLst/>
          </a:prstGeom>
          <a:noFill/>
          <a:ln w="0">
            <a:noFill/>
          </a:ln>
        </p:spPr>
        <p:txBody>
          <a:bodyPr lIns="91440" tIns="91440" rIns="9144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sz="1600" dirty="0">
                <a:latin typeface="Montserrat Medium" panose="00000600000000000000" pitchFamily="2" charset="0"/>
              </a:rPr>
              <a:t>The </a:t>
            </a:r>
            <a:r>
              <a:rPr lang="en-US" sz="1600" dirty="0" err="1">
                <a:latin typeface="Montserrat Medium" panose="00000600000000000000" pitchFamily="2" charset="0"/>
              </a:rPr>
              <a:t>WellWatch</a:t>
            </a:r>
            <a:r>
              <a:rPr lang="en-US" sz="1600" dirty="0">
                <a:latin typeface="Montserrat Medium" panose="00000600000000000000" pitchFamily="2" charset="0"/>
              </a:rPr>
              <a:t> ML project addresses Tanzania's critical challenge of maintaining reliable water wells by leveraging machine learning to predict failures before they occur. With many wells becoming non-functional due to mechanical issues, low water tables, or poor maintenance, the Tanzanian government and water authorities face inefficient resource allocation and prolonged water shortages. This AI-driven solution aims to shift from reactive to proactive maintenance, optimizing repair budgets and reducing downtime for communities.</a:t>
            </a:r>
            <a:endParaRPr lang="fr-FR" sz="4000" spc="-1" dirty="0">
              <a:solidFill>
                <a:schemeClr val="accent3">
                  <a:lumMod val="75000"/>
                </a:schemeClr>
              </a:solidFill>
              <a:latin typeface="Montserrat Medium" panose="00000600000000000000" pitchFamily="2" charset="0"/>
            </a:endParaRPr>
          </a:p>
        </p:txBody>
      </p:sp>
      <p:pic>
        <p:nvPicPr>
          <p:cNvPr id="6" name="Graphic 5" descr="Bar graph with upward trend with solid fill">
            <a:extLst>
              <a:ext uri="{FF2B5EF4-FFF2-40B4-BE49-F238E27FC236}">
                <a16:creationId xmlns:a16="http://schemas.microsoft.com/office/drawing/2014/main" id="{CFA07EC5-ED68-D189-E679-990F2C0B82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92983" y="887774"/>
            <a:ext cx="1563108" cy="156310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727"/>
                                        </p:tgtEl>
                                        <p:attrNameLst>
                                          <p:attrName>r</p:attrName>
                                        </p:attrNameLst>
                                      </p:cBhvr>
                                    </p:animRot>
                                  </p:childTnLst>
                                </p:cTn>
                              </p:par>
                              <p:par>
                                <p:cTn id="7" presetID="8" presetClass="emph" presetSubtype="0" fill="hold" grpId="0" nodeType="withEffect">
                                  <p:stCondLst>
                                    <p:cond delay="0"/>
                                  </p:stCondLst>
                                  <p:childTnLst>
                                    <p:animRot by="21600000">
                                      <p:cBhvr>
                                        <p:cTn id="8" dur="2000" fill="hold"/>
                                        <p:tgtEl>
                                          <p:spTgt spid="72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 grpId="0"/>
      <p:bldP spid="728"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744" name="PlaceHolder 1"/>
          <p:cNvSpPr>
            <a:spLocks noGrp="1"/>
          </p:cNvSpPr>
          <p:nvPr>
            <p:ph type="title"/>
          </p:nvPr>
        </p:nvSpPr>
        <p:spPr>
          <a:xfrm>
            <a:off x="5120640" y="29488"/>
            <a:ext cx="3110580" cy="929160"/>
          </a:xfrm>
          <a:prstGeom prst="rect">
            <a:avLst/>
          </a:prstGeom>
          <a:noFill/>
          <a:ln w="0">
            <a:noFill/>
          </a:ln>
        </p:spPr>
        <p:txBody>
          <a:bodyPr lIns="91440" tIns="91440" rIns="91440" bIns="91440" anchor="b">
            <a:noAutofit/>
          </a:bodyPr>
          <a:lstStyle/>
          <a:p>
            <a:pPr indent="0" algn="r">
              <a:lnSpc>
                <a:spcPct val="100000"/>
              </a:lnSpc>
              <a:buNone/>
              <a:tabLst>
                <a:tab pos="0" algn="l"/>
              </a:tabLst>
            </a:pPr>
            <a:r>
              <a:rPr lang="en" sz="2400" b="0" strike="noStrike" spc="-1" dirty="0">
                <a:solidFill>
                  <a:schemeClr val="accent3">
                    <a:lumMod val="75000"/>
                  </a:schemeClr>
                </a:solidFill>
                <a:latin typeface="Montserrat SemiBold" panose="00000700000000000000" pitchFamily="2" charset="0"/>
                <a:ea typeface="DM Sans Medium"/>
              </a:rPr>
              <a:t>Main Objective</a:t>
            </a:r>
            <a:endParaRPr lang="fr-FR" sz="2400" b="0" strike="noStrike" spc="-1" dirty="0">
              <a:solidFill>
                <a:schemeClr val="accent3">
                  <a:lumMod val="75000"/>
                </a:schemeClr>
              </a:solidFill>
              <a:latin typeface="Montserrat SemiBold" panose="00000700000000000000" pitchFamily="2" charset="0"/>
            </a:endParaRPr>
          </a:p>
        </p:txBody>
      </p:sp>
      <p:sp>
        <p:nvSpPr>
          <p:cNvPr id="745" name="PlaceHolder 2"/>
          <p:cNvSpPr>
            <a:spLocks noGrp="1"/>
          </p:cNvSpPr>
          <p:nvPr>
            <p:ph type="subTitle"/>
          </p:nvPr>
        </p:nvSpPr>
        <p:spPr>
          <a:xfrm>
            <a:off x="1668780" y="914060"/>
            <a:ext cx="6562440" cy="1427580"/>
          </a:xfrm>
          <a:prstGeom prst="rect">
            <a:avLst/>
          </a:prstGeom>
          <a:noFill/>
          <a:ln w="0">
            <a:noFill/>
          </a:ln>
        </p:spPr>
        <p:txBody>
          <a:bodyPr lIns="91440" tIns="91440" rIns="91440" bIns="91440" anchor="t">
            <a:noAutofit/>
          </a:bodyPr>
          <a:lstStyle/>
          <a:p>
            <a:pPr indent="0" algn="r">
              <a:lnSpc>
                <a:spcPct val="150000"/>
              </a:lnSpc>
              <a:buNone/>
              <a:tabLst>
                <a:tab pos="0" algn="l"/>
              </a:tabLst>
            </a:pPr>
            <a:r>
              <a:rPr lang="en-US" sz="1600" b="0" strike="noStrike" spc="-1" dirty="0">
                <a:solidFill>
                  <a:schemeClr val="dk1"/>
                </a:solidFill>
                <a:latin typeface="Montserrat Medium" panose="00000600000000000000" pitchFamily="2" charset="0"/>
                <a:ea typeface="Roboto"/>
              </a:rPr>
              <a:t>To build a Machine Learning classifier that will predict the condition of a water well (functional, functional-but-needs-repair, and non-functional).</a:t>
            </a:r>
            <a:endParaRPr lang="en-US" sz="1600" b="0" strike="noStrike" spc="-1" dirty="0">
              <a:solidFill>
                <a:srgbClr val="000000"/>
              </a:solidFill>
              <a:latin typeface="Montserrat Medium" panose="00000600000000000000" pitchFamily="2" charset="0"/>
            </a:endParaRPr>
          </a:p>
        </p:txBody>
      </p:sp>
      <p:grpSp>
        <p:nvGrpSpPr>
          <p:cNvPr id="746" name="Google Shape;842;p37"/>
          <p:cNvGrpSpPr/>
          <p:nvPr/>
        </p:nvGrpSpPr>
        <p:grpSpPr>
          <a:xfrm>
            <a:off x="-901800" y="-1454399"/>
            <a:ext cx="4615560" cy="4551030"/>
            <a:chOff x="-947520" y="-1339200"/>
            <a:chExt cx="4615560" cy="4674960"/>
          </a:xfrm>
        </p:grpSpPr>
        <p:grpSp>
          <p:nvGrpSpPr>
            <p:cNvPr id="747" name="Google Shape;844;p37"/>
            <p:cNvGrpSpPr/>
            <p:nvPr/>
          </p:nvGrpSpPr>
          <p:grpSpPr>
            <a:xfrm>
              <a:off x="144360" y="450000"/>
              <a:ext cx="1096560" cy="1096560"/>
              <a:chOff x="144360" y="450000"/>
              <a:chExt cx="1096560" cy="1096560"/>
            </a:xfrm>
          </p:grpSpPr>
          <p:sp>
            <p:nvSpPr>
              <p:cNvPr id="748" name="Google Shape;845;p37"/>
              <p:cNvSpPr/>
              <p:nvPr/>
            </p:nvSpPr>
            <p:spPr>
              <a:xfrm>
                <a:off x="144360" y="450000"/>
                <a:ext cx="1096560" cy="109656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49" name="Google Shape;846;p37"/>
              <p:cNvSpPr/>
              <p:nvPr/>
            </p:nvSpPr>
            <p:spPr>
              <a:xfrm>
                <a:off x="200880" y="506520"/>
                <a:ext cx="983520" cy="983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0" name="Google Shape;847;p37"/>
              <p:cNvSpPr/>
              <p:nvPr/>
            </p:nvSpPr>
            <p:spPr>
              <a:xfrm>
                <a:off x="253800" y="559440"/>
                <a:ext cx="877680" cy="8776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1" name="Google Shape;848;p37"/>
              <p:cNvSpPr/>
              <p:nvPr/>
            </p:nvSpPr>
            <p:spPr>
              <a:xfrm>
                <a:off x="308880" y="614520"/>
                <a:ext cx="767520" cy="767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2" name="Google Shape;849;p37"/>
              <p:cNvSpPr/>
              <p:nvPr/>
            </p:nvSpPr>
            <p:spPr>
              <a:xfrm>
                <a:off x="363600" y="669240"/>
                <a:ext cx="658080" cy="6580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3" name="Google Shape;850;p37"/>
              <p:cNvSpPr/>
              <p:nvPr/>
            </p:nvSpPr>
            <p:spPr>
              <a:xfrm>
                <a:off x="418680" y="723960"/>
                <a:ext cx="548280" cy="5482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4" name="Google Shape;851;p37"/>
              <p:cNvSpPr/>
              <p:nvPr/>
            </p:nvSpPr>
            <p:spPr>
              <a:xfrm>
                <a:off x="479520" y="785160"/>
                <a:ext cx="426240" cy="42624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5" name="Google Shape;852;p37"/>
              <p:cNvSpPr/>
              <p:nvPr/>
            </p:nvSpPr>
            <p:spPr>
              <a:xfrm>
                <a:off x="540360" y="846000"/>
                <a:ext cx="304560" cy="30456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
          <p:nvSpPr>
            <p:cNvPr id="756" name="Google Shape;853;p37"/>
            <p:cNvSpPr/>
            <p:nvPr/>
          </p:nvSpPr>
          <p:spPr>
            <a:xfrm flipH="1">
              <a:off x="143640" y="1892160"/>
              <a:ext cx="273960" cy="273960"/>
            </a:xfrm>
            <a:prstGeom prst="mathPlus">
              <a:avLst>
                <a:gd name="adj1" fmla="val 6854"/>
              </a:avLst>
            </a:prstGeom>
            <a:solidFill>
              <a:schemeClr val="dk1"/>
            </a:solidFill>
            <a:ln w="0">
              <a:solidFill>
                <a:srgbClr val="00B0F0"/>
              </a:solid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4" name="PlaceHolder 1">
            <a:extLst>
              <a:ext uri="{FF2B5EF4-FFF2-40B4-BE49-F238E27FC236}">
                <a16:creationId xmlns:a16="http://schemas.microsoft.com/office/drawing/2014/main" id="{3DA2FE17-15AE-FEC9-FC73-9B7159270CDF}"/>
              </a:ext>
            </a:extLst>
          </p:cNvPr>
          <p:cNvSpPr txBox="1">
            <a:spLocks/>
          </p:cNvSpPr>
          <p:nvPr/>
        </p:nvSpPr>
        <p:spPr>
          <a:xfrm>
            <a:off x="5120640" y="2172790"/>
            <a:ext cx="3110580" cy="929160"/>
          </a:xfrm>
          <a:prstGeom prst="rect">
            <a:avLst/>
          </a:prstGeom>
          <a:noFill/>
          <a:ln w="0">
            <a:noFill/>
          </a:ln>
        </p:spPr>
        <p:txBody>
          <a:bodyPr lIns="91440" tIns="91440" rIns="91440" bIns="9144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tabLst>
                <a:tab pos="0" algn="l"/>
              </a:tabLst>
            </a:pPr>
            <a:r>
              <a:rPr lang="en" sz="2400" spc="-1" dirty="0">
                <a:solidFill>
                  <a:schemeClr val="accent3">
                    <a:lumMod val="75000"/>
                  </a:schemeClr>
                </a:solidFill>
                <a:latin typeface="Montserrat SemiBold" panose="00000700000000000000" pitchFamily="2" charset="0"/>
                <a:ea typeface="DM Sans Medium"/>
              </a:rPr>
              <a:t>Specific Objective</a:t>
            </a:r>
            <a:endParaRPr lang="fr-FR" sz="2400" spc="-1" dirty="0">
              <a:solidFill>
                <a:schemeClr val="accent3">
                  <a:lumMod val="75000"/>
                </a:schemeClr>
              </a:solidFill>
              <a:latin typeface="Montserrat SemiBold" panose="00000700000000000000" pitchFamily="2" charset="0"/>
            </a:endParaRPr>
          </a:p>
        </p:txBody>
      </p:sp>
      <p:sp>
        <p:nvSpPr>
          <p:cNvPr id="6" name="PlaceHolder 2">
            <a:extLst>
              <a:ext uri="{FF2B5EF4-FFF2-40B4-BE49-F238E27FC236}">
                <a16:creationId xmlns:a16="http://schemas.microsoft.com/office/drawing/2014/main" id="{CB06500F-6982-545E-B3BB-05774C6BFA6A}"/>
              </a:ext>
            </a:extLst>
          </p:cNvPr>
          <p:cNvSpPr txBox="1">
            <a:spLocks/>
          </p:cNvSpPr>
          <p:nvPr/>
        </p:nvSpPr>
        <p:spPr>
          <a:xfrm>
            <a:off x="800100" y="3123984"/>
            <a:ext cx="7431120" cy="2015250"/>
          </a:xfrm>
          <a:prstGeom prst="rect">
            <a:avLst/>
          </a:prstGeom>
          <a:noFill/>
          <a:ln w="0">
            <a:noFill/>
          </a:ln>
        </p:spPr>
        <p:txBody>
          <a:bodyPr lIns="91440" tIns="91440" rIns="91440" bIns="9144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r">
              <a:lnSpc>
                <a:spcPct val="100000"/>
              </a:lnSpc>
              <a:buFont typeface="Arial" panose="020B0604020202020204" pitchFamily="34" charset="0"/>
              <a:buNone/>
              <a:tabLst>
                <a:tab pos="0" algn="l"/>
              </a:tabLst>
            </a:pPr>
            <a:r>
              <a:rPr lang="en-US" sz="1500" b="1" dirty="0">
                <a:solidFill>
                  <a:schemeClr val="accent3">
                    <a:lumMod val="75000"/>
                  </a:schemeClr>
                </a:solidFill>
                <a:latin typeface="Montserrat Medium" panose="00000600000000000000" pitchFamily="2" charset="0"/>
              </a:rPr>
              <a:t>1……    </a:t>
            </a:r>
            <a:r>
              <a:rPr lang="en-US" sz="1500" dirty="0">
                <a:latin typeface="Montserrat Medium" panose="00000600000000000000" pitchFamily="2" charset="0"/>
              </a:rPr>
              <a:t>To help the Government of Tanzania find patterns in functional and non-functional wells, to help influence how new wells are built.</a:t>
            </a:r>
          </a:p>
          <a:p>
            <a:pPr indent="0" algn="r">
              <a:lnSpc>
                <a:spcPct val="100000"/>
              </a:lnSpc>
              <a:buFont typeface="Arial" panose="020B0604020202020204" pitchFamily="34" charset="0"/>
              <a:buNone/>
              <a:tabLst>
                <a:tab pos="0" algn="l"/>
              </a:tabLst>
            </a:pPr>
            <a:r>
              <a:rPr lang="en-US" sz="1500" b="1" dirty="0">
                <a:solidFill>
                  <a:schemeClr val="accent3">
                    <a:lumMod val="75000"/>
                  </a:schemeClr>
                </a:solidFill>
                <a:latin typeface="Montserrat Medium" panose="00000600000000000000" pitchFamily="2" charset="0"/>
              </a:rPr>
              <a:t>2……    </a:t>
            </a:r>
            <a:r>
              <a:rPr lang="en-US" sz="1500" dirty="0">
                <a:latin typeface="Montserrat Medium" panose="00000600000000000000" pitchFamily="2" charset="0"/>
              </a:rPr>
              <a:t>To find the most important factors that influence whether a pump is functional, functional-but-needs-repair, or non-functional. This can guide the management of new and existing water wells.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path" presetSubtype="0" accel="50000" decel="50000" fill="hold" grpId="0" nodeType="clickEffect">
                                  <p:stCondLst>
                                    <p:cond delay="0"/>
                                  </p:stCondLst>
                                  <p:childTnLst>
                                    <p:animMotion origin="layout" path="M -4.72222E-6 2.34568E-6 C -4.72222E-6 0.03302 0.02709 0.05987 0.06007 0.05987 C 0.09896 0.05987 0.11303 0.02994 0.11893 0.01203 L 0.125 -0.01204 C 0.13108 -0.02994 0.14601 -0.05988 0.18994 -0.05988 C 0.21806 -0.05988 0.25 -0.03303 0.25 2.34568E-6 C 0.25 0.03302 0.21806 0.05987 0.18994 0.05987 C 0.14601 0.05987 0.13108 0.02994 0.125 0.01203 L 0.11893 -0.01204 C 0.11303 -0.02994 0.09896 -0.05988 0.06007 -0.05988 C 0.02709 -0.05988 -4.72222E-6 -0.03303 -4.72222E-6 2.34568E-6 Z " pathEditMode="relative" rAng="0" ptsTypes="AAAAAAAAAAA">
                                      <p:cBhvr>
                                        <p:cTn id="6" dur="2000" fill="hold"/>
                                        <p:tgtEl>
                                          <p:spTgt spid="744"/>
                                        </p:tgtEl>
                                        <p:attrNameLst>
                                          <p:attrName>ppt_x</p:attrName>
                                          <p:attrName>ppt_y</p:attrName>
                                        </p:attrNameLst>
                                      </p:cBhvr>
                                      <p:rCtr x="12500" y="0"/>
                                    </p:animMotion>
                                  </p:childTnLst>
                                </p:cTn>
                              </p:par>
                              <p:par>
                                <p:cTn id="7" presetID="26" presetClass="path" presetSubtype="0" accel="50000" decel="50000" fill="hold" grpId="0" nodeType="withEffect">
                                  <p:stCondLst>
                                    <p:cond delay="0"/>
                                  </p:stCondLst>
                                  <p:childTnLst>
                                    <p:animMotion origin="layout" path="M 5E-6 -1.35802E-6 C 5E-6 0.03303 0.02709 0.05988 0.06007 0.05988 C 0.09896 0.05988 0.11303 0.02994 0.11893 0.01204 L 0.12501 -0.01204 C 0.13108 -0.02994 0.14601 -0.05988 0.18994 -0.05988 C 0.21806 -0.05988 0.25001 -0.03302 0.25001 -1.35802E-6 C 0.25001 0.03303 0.21806 0.05988 0.18994 0.05988 C 0.14601 0.05988 0.13108 0.02994 0.12501 0.01204 L 0.11893 -0.01204 C 0.11303 -0.02994 0.09896 -0.05988 0.06007 -0.05988 C 0.02709 -0.05988 5E-6 -0.03302 5E-6 -1.35802E-6 Z " pathEditMode="relative" rAng="0" ptsTypes="AAAAAAAAAAA">
                                      <p:cBhvr>
                                        <p:cTn id="8" dur="2000" fill="hold"/>
                                        <p:tgtEl>
                                          <p:spTgt spid="4">
                                            <p:txEl>
                                              <p:pRg st="0" end="0"/>
                                            </p:txEl>
                                          </p:spTgt>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4" grpId="0"/>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740" name="Google Shape;1367;p65"/>
          <p:cNvSpPr/>
          <p:nvPr/>
        </p:nvSpPr>
        <p:spPr>
          <a:xfrm>
            <a:off x="291960" y="597060"/>
            <a:ext cx="2695320" cy="3714480"/>
          </a:xfrm>
          <a:prstGeom prst="rect">
            <a:avLst/>
          </a:prstGeom>
          <a:solidFill>
            <a:schemeClr val="accent3">
              <a:lumMod val="75000"/>
            </a:schemeClr>
          </a:solidFill>
          <a:ln w="0">
            <a:noFill/>
          </a:ln>
        </p:spPr>
        <p:style>
          <a:lnRef idx="0">
            <a:scrgbClr r="0" g="0" b="0"/>
          </a:lnRef>
          <a:fillRef idx="0">
            <a:scrgbClr r="0" g="0" b="0"/>
          </a:fillRef>
          <a:effectRef idx="0">
            <a:scrgbClr r="0" g="0" b="0"/>
          </a:effectRef>
          <a:fontRef idx="minor"/>
        </p:style>
        <p:txBody>
          <a:bodyPr lIns="870823080" tIns="1857240" rIns="870823080" bIns="1857240" anchor="t">
            <a:spAutoFit/>
          </a:bodyPr>
          <a:lstStyle/>
          <a:p>
            <a:pPr algn="ctr" defTabSz="914400">
              <a:lnSpc>
                <a:spcPct val="100000"/>
              </a:lnSpc>
              <a:tabLst>
                <a:tab pos="0" algn="l"/>
              </a:tabLst>
            </a:pPr>
            <a:endParaRPr lang="fr-FR" sz="1800" b="0" strike="noStrike" spc="-1">
              <a:solidFill>
                <a:schemeClr val="dk1"/>
              </a:solidFill>
              <a:latin typeface="Arial"/>
            </a:endParaRPr>
          </a:p>
        </p:txBody>
      </p:sp>
      <p:pic>
        <p:nvPicPr>
          <p:cNvPr id="741" name="Google Shape;1368;p65"/>
          <p:cNvPicPr/>
          <p:nvPr/>
        </p:nvPicPr>
        <p:blipFill>
          <a:blip r:embed="rId2" cstate="print">
            <a:extLst>
              <a:ext uri="{28A0092B-C50C-407E-A947-70E740481C1C}">
                <a14:useLocalDpi xmlns:a14="http://schemas.microsoft.com/office/drawing/2010/main" val="0"/>
              </a:ext>
            </a:extLst>
          </a:blip>
          <a:srcRect l="12480" r="12480"/>
          <a:stretch/>
        </p:blipFill>
        <p:spPr>
          <a:xfrm>
            <a:off x="383580" y="736412"/>
            <a:ext cx="2512080" cy="3438980"/>
          </a:xfrm>
          <a:prstGeom prst="rect">
            <a:avLst/>
          </a:prstGeom>
          <a:ln w="19050">
            <a:noFill/>
            <a:round/>
          </a:ln>
        </p:spPr>
      </p:pic>
      <p:sp>
        <p:nvSpPr>
          <p:cNvPr id="742" name="PlaceHolder 1"/>
          <p:cNvSpPr>
            <a:spLocks noGrp="1"/>
          </p:cNvSpPr>
          <p:nvPr>
            <p:ph type="title"/>
          </p:nvPr>
        </p:nvSpPr>
        <p:spPr>
          <a:xfrm>
            <a:off x="3593430" y="425610"/>
            <a:ext cx="3784770" cy="997740"/>
          </a:xfrm>
          <a:prstGeom prst="rect">
            <a:avLst/>
          </a:prstGeom>
          <a:noFill/>
          <a:ln w="0">
            <a:noFill/>
          </a:ln>
        </p:spPr>
        <p:txBody>
          <a:bodyPr lIns="91440" tIns="91440" rIns="91440" bIns="91440" anchor="b">
            <a:noAutofit/>
          </a:bodyPr>
          <a:lstStyle/>
          <a:p>
            <a:pPr indent="0" algn="r">
              <a:lnSpc>
                <a:spcPct val="100000"/>
              </a:lnSpc>
              <a:buNone/>
              <a:tabLst>
                <a:tab pos="0" algn="l"/>
              </a:tabLst>
            </a:pPr>
            <a:r>
              <a:rPr lang="en" sz="2800" b="0" strike="noStrike" spc="-1" dirty="0">
                <a:solidFill>
                  <a:schemeClr val="accent3">
                    <a:lumMod val="75000"/>
                  </a:schemeClr>
                </a:solidFill>
                <a:latin typeface="Montserrat SemiBold" panose="00000700000000000000" pitchFamily="2" charset="0"/>
                <a:ea typeface="DM Sans Medium"/>
              </a:rPr>
              <a:t>Data </a:t>
            </a:r>
            <a:br>
              <a:rPr lang="en" sz="2800" b="0" strike="noStrike" spc="-1" dirty="0">
                <a:solidFill>
                  <a:schemeClr val="accent3">
                    <a:lumMod val="75000"/>
                  </a:schemeClr>
                </a:solidFill>
                <a:latin typeface="Montserrat SemiBold" panose="00000700000000000000" pitchFamily="2" charset="0"/>
                <a:ea typeface="DM Sans Medium"/>
              </a:rPr>
            </a:br>
            <a:r>
              <a:rPr lang="en" sz="2800" b="0" strike="noStrike" spc="-1" dirty="0">
                <a:solidFill>
                  <a:schemeClr val="accent3">
                    <a:lumMod val="75000"/>
                  </a:schemeClr>
                </a:solidFill>
                <a:latin typeface="Montserrat SemiBold" panose="00000700000000000000" pitchFamily="2" charset="0"/>
                <a:ea typeface="DM Sans Medium"/>
              </a:rPr>
              <a:t>Understanding</a:t>
            </a:r>
            <a:endParaRPr lang="fr-FR" sz="2800" b="0" strike="noStrike" spc="-1" dirty="0">
              <a:solidFill>
                <a:schemeClr val="accent3">
                  <a:lumMod val="75000"/>
                </a:schemeClr>
              </a:solidFill>
              <a:latin typeface="Montserrat SemiBold" panose="00000700000000000000" pitchFamily="2" charset="0"/>
            </a:endParaRPr>
          </a:p>
        </p:txBody>
      </p:sp>
      <p:sp>
        <p:nvSpPr>
          <p:cNvPr id="2" name="PlaceHolder 2">
            <a:extLst>
              <a:ext uri="{FF2B5EF4-FFF2-40B4-BE49-F238E27FC236}">
                <a16:creationId xmlns:a16="http://schemas.microsoft.com/office/drawing/2014/main" id="{CE252B6F-1A59-B170-6FA6-421AC7C70605}"/>
              </a:ext>
            </a:extLst>
          </p:cNvPr>
          <p:cNvSpPr txBox="1">
            <a:spLocks/>
          </p:cNvSpPr>
          <p:nvPr/>
        </p:nvSpPr>
        <p:spPr>
          <a:xfrm>
            <a:off x="7378200" y="232920"/>
            <a:ext cx="1095120" cy="1095120"/>
          </a:xfrm>
          <a:prstGeom prst="rect">
            <a:avLst/>
          </a:prstGeom>
          <a:noFill/>
          <a:ln w="19080">
            <a:solidFill>
              <a:srgbClr val="00B0F0"/>
            </a:solidFill>
            <a:round/>
          </a:ln>
        </p:spPr>
        <p:txBody>
          <a:bodyPr lIns="91440" tIns="91440" rIns="91440" bIns="9144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tabLst>
                <a:tab pos="0" algn="l"/>
              </a:tabLst>
            </a:pPr>
            <a:r>
              <a:rPr lang="en" sz="4800" spc="-1" dirty="0">
                <a:solidFill>
                  <a:schemeClr val="accent3">
                    <a:lumMod val="75000"/>
                  </a:schemeClr>
                </a:solidFill>
                <a:latin typeface="DM Sans Medium"/>
                <a:ea typeface="DM Sans Medium"/>
              </a:rPr>
              <a:t>02</a:t>
            </a:r>
            <a:endParaRPr lang="fr-FR" sz="4800" spc="-1" dirty="0">
              <a:solidFill>
                <a:schemeClr val="accent3">
                  <a:lumMod val="75000"/>
                </a:schemeClr>
              </a:solidFill>
              <a:latin typeface="Arial"/>
            </a:endParaRPr>
          </a:p>
        </p:txBody>
      </p:sp>
      <p:sp>
        <p:nvSpPr>
          <p:cNvPr id="3" name="PlaceHolder 1">
            <a:extLst>
              <a:ext uri="{FF2B5EF4-FFF2-40B4-BE49-F238E27FC236}">
                <a16:creationId xmlns:a16="http://schemas.microsoft.com/office/drawing/2014/main" id="{5338598F-1A27-86B2-CCD7-7B2B4B715B92}"/>
              </a:ext>
            </a:extLst>
          </p:cNvPr>
          <p:cNvSpPr txBox="1">
            <a:spLocks/>
          </p:cNvSpPr>
          <p:nvPr/>
        </p:nvSpPr>
        <p:spPr>
          <a:xfrm>
            <a:off x="3246119" y="1423350"/>
            <a:ext cx="5227201" cy="3487230"/>
          </a:xfrm>
          <a:prstGeom prst="rect">
            <a:avLst/>
          </a:prstGeom>
          <a:noFill/>
          <a:ln w="0">
            <a:noFill/>
          </a:ln>
        </p:spPr>
        <p:txBody>
          <a:bodyPr lIns="91440" tIns="91440" rIns="9144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sz="1600" dirty="0">
                <a:latin typeface="Montserrat Medium" panose="00000600000000000000" pitchFamily="2" charset="0"/>
              </a:rPr>
              <a:t>Datasets for this project have been provided on the </a:t>
            </a:r>
            <a:r>
              <a:rPr lang="en-US" sz="1600" dirty="0">
                <a:solidFill>
                  <a:schemeClr val="accent6"/>
                </a:solidFill>
                <a:highlight>
                  <a:srgbClr val="000080"/>
                </a:highlight>
                <a:latin typeface="Montserrat Medium" panose="00000600000000000000" pitchFamily="2" charset="0"/>
                <a:hlinkClick r:id="rId3">
                  <a:extLst>
                    <a:ext uri="{A12FA001-AC4F-418D-AE19-62706E023703}">
                      <ahyp:hlinkClr xmlns:ahyp="http://schemas.microsoft.com/office/drawing/2018/hyperlinkcolor" val="tx"/>
                    </a:ext>
                  </a:extLst>
                </a:hlinkClick>
              </a:rPr>
              <a:t>Driven Data </a:t>
            </a:r>
            <a:r>
              <a:rPr lang="en-US" sz="1600" dirty="0">
                <a:latin typeface="Montserrat Medium" panose="00000600000000000000" pitchFamily="2" charset="0"/>
              </a:rPr>
              <a:t>website which is hosting a competition for this project. Data for the dependent variable in the test dataset has not been provided, therefore, I will make use of Training set values and Training set labels datasets. The training dataset contains 59,400 waterpoints in Tanzania and 39 features.</a:t>
            </a:r>
          </a:p>
          <a:p>
            <a:pPr>
              <a:lnSpc>
                <a:spcPct val="100000"/>
              </a:lnSpc>
              <a:tabLst>
                <a:tab pos="0" algn="l"/>
              </a:tabLst>
            </a:pPr>
            <a:endParaRPr lang="en-US" sz="1600" dirty="0">
              <a:latin typeface="Montserrat Medium" panose="00000600000000000000" pitchFamily="2" charset="0"/>
            </a:endParaRPr>
          </a:p>
          <a:p>
            <a:pPr>
              <a:lnSpc>
                <a:spcPct val="100000"/>
              </a:lnSpc>
              <a:tabLst>
                <a:tab pos="0" algn="l"/>
              </a:tabLst>
            </a:pPr>
            <a:r>
              <a:rPr lang="en-US" sz="1600" dirty="0">
                <a:latin typeface="Montserrat Medium" panose="00000600000000000000" pitchFamily="2" charset="0"/>
              </a:rPr>
              <a:t>By cleaning, analyzing, and visualizing this data, we extract insights that help Tanzania Government make informed decisions when constructing water wells.</a:t>
            </a:r>
          </a:p>
          <a:p>
            <a:pPr>
              <a:lnSpc>
                <a:spcPct val="100000"/>
              </a:lnSpc>
              <a:tabLst>
                <a:tab pos="0" algn="l"/>
              </a:tabLst>
            </a:pPr>
            <a:endParaRPr lang="fr-FR" sz="4000" spc="-1" dirty="0">
              <a:solidFill>
                <a:schemeClr val="accent3">
                  <a:lumMod val="75000"/>
                </a:schemeClr>
              </a:solidFill>
              <a:latin typeface="Montserrat Medium" panose="00000600000000000000"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2"/>
                                        </p:tgtEl>
                                        <p:attrNameLst>
                                          <p:attrName>r</p:attrName>
                                        </p:attrNameLst>
                                      </p:cBhvr>
                                    </p:animRot>
                                  </p:childTnLst>
                                </p:cTn>
                              </p:par>
                              <p:par>
                                <p:cTn id="7" presetID="8" presetClass="emph" presetSubtype="0" fill="hold" grpId="0" nodeType="withEffect">
                                  <p:stCondLst>
                                    <p:cond delay="0"/>
                                  </p:stCondLst>
                                  <p:childTnLst>
                                    <p:animRot by="21600000">
                                      <p:cBhvr>
                                        <p:cTn id="8" dur="2000" fill="hold"/>
                                        <p:tgtEl>
                                          <p:spTgt spid="74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2" grpId="0"/>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a:extLst>
            <a:ext uri="{FF2B5EF4-FFF2-40B4-BE49-F238E27FC236}">
              <a16:creationId xmlns:a16="http://schemas.microsoft.com/office/drawing/2014/main" id="{81BA01EE-C13A-5B7D-E524-373D635AC3B5}"/>
            </a:ext>
          </a:extLst>
        </p:cNvPr>
        <p:cNvGrpSpPr/>
        <p:nvPr/>
      </p:nvGrpSpPr>
      <p:grpSpPr>
        <a:xfrm>
          <a:off x="0" y="0"/>
          <a:ext cx="0" cy="0"/>
          <a:chOff x="0" y="0"/>
          <a:chExt cx="0" cy="0"/>
        </a:xfrm>
      </p:grpSpPr>
      <p:grpSp>
        <p:nvGrpSpPr>
          <p:cNvPr id="746" name="Google Shape;842;p37">
            <a:extLst>
              <a:ext uri="{FF2B5EF4-FFF2-40B4-BE49-F238E27FC236}">
                <a16:creationId xmlns:a16="http://schemas.microsoft.com/office/drawing/2014/main" id="{045BDBE7-9C20-51C7-8172-5B0D6B63DD05}"/>
              </a:ext>
            </a:extLst>
          </p:cNvPr>
          <p:cNvGrpSpPr/>
          <p:nvPr/>
        </p:nvGrpSpPr>
        <p:grpSpPr>
          <a:xfrm rot="9432391">
            <a:off x="-2639160" y="2444130"/>
            <a:ext cx="4615560" cy="4674960"/>
            <a:chOff x="-947520" y="-1339200"/>
            <a:chExt cx="4615560" cy="4674960"/>
          </a:xfrm>
        </p:grpSpPr>
        <p:grpSp>
          <p:nvGrpSpPr>
            <p:cNvPr id="747" name="Google Shape;844;p37">
              <a:extLst>
                <a:ext uri="{FF2B5EF4-FFF2-40B4-BE49-F238E27FC236}">
                  <a16:creationId xmlns:a16="http://schemas.microsoft.com/office/drawing/2014/main" id="{E4378B81-49E0-9DB7-0A9B-77819F5B84DD}"/>
                </a:ext>
              </a:extLst>
            </p:cNvPr>
            <p:cNvGrpSpPr/>
            <p:nvPr/>
          </p:nvGrpSpPr>
          <p:grpSpPr>
            <a:xfrm>
              <a:off x="144360" y="450000"/>
              <a:ext cx="1096560" cy="1096560"/>
              <a:chOff x="144360" y="450000"/>
              <a:chExt cx="1096560" cy="1096560"/>
            </a:xfrm>
          </p:grpSpPr>
          <p:sp>
            <p:nvSpPr>
              <p:cNvPr id="748" name="Google Shape;845;p37">
                <a:extLst>
                  <a:ext uri="{FF2B5EF4-FFF2-40B4-BE49-F238E27FC236}">
                    <a16:creationId xmlns:a16="http://schemas.microsoft.com/office/drawing/2014/main" id="{5C0F88F2-76B9-D65D-AFC3-2FA6082FBC7D}"/>
                  </a:ext>
                </a:extLst>
              </p:cNvPr>
              <p:cNvSpPr/>
              <p:nvPr/>
            </p:nvSpPr>
            <p:spPr>
              <a:xfrm>
                <a:off x="144360" y="450000"/>
                <a:ext cx="1096560" cy="109656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49" name="Google Shape;846;p37">
                <a:extLst>
                  <a:ext uri="{FF2B5EF4-FFF2-40B4-BE49-F238E27FC236}">
                    <a16:creationId xmlns:a16="http://schemas.microsoft.com/office/drawing/2014/main" id="{93B5334E-A7F2-2D2F-9287-4FC1A43E721A}"/>
                  </a:ext>
                </a:extLst>
              </p:cNvPr>
              <p:cNvSpPr/>
              <p:nvPr/>
            </p:nvSpPr>
            <p:spPr>
              <a:xfrm>
                <a:off x="200880" y="506520"/>
                <a:ext cx="983520" cy="983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0" name="Google Shape;847;p37">
                <a:extLst>
                  <a:ext uri="{FF2B5EF4-FFF2-40B4-BE49-F238E27FC236}">
                    <a16:creationId xmlns:a16="http://schemas.microsoft.com/office/drawing/2014/main" id="{01C9C0CE-6E9B-795D-ACF3-07939EBB049B}"/>
                  </a:ext>
                </a:extLst>
              </p:cNvPr>
              <p:cNvSpPr/>
              <p:nvPr/>
            </p:nvSpPr>
            <p:spPr>
              <a:xfrm>
                <a:off x="253800" y="559440"/>
                <a:ext cx="877680" cy="8776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1" name="Google Shape;848;p37">
                <a:extLst>
                  <a:ext uri="{FF2B5EF4-FFF2-40B4-BE49-F238E27FC236}">
                    <a16:creationId xmlns:a16="http://schemas.microsoft.com/office/drawing/2014/main" id="{BDAC23B8-01B1-5D4E-8DB8-2EB7EE0F2954}"/>
                  </a:ext>
                </a:extLst>
              </p:cNvPr>
              <p:cNvSpPr/>
              <p:nvPr/>
            </p:nvSpPr>
            <p:spPr>
              <a:xfrm>
                <a:off x="308880" y="614520"/>
                <a:ext cx="767520" cy="767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2" name="Google Shape;849;p37">
                <a:extLst>
                  <a:ext uri="{FF2B5EF4-FFF2-40B4-BE49-F238E27FC236}">
                    <a16:creationId xmlns:a16="http://schemas.microsoft.com/office/drawing/2014/main" id="{6DCBEF40-0329-1805-17E6-A15F59CE9167}"/>
                  </a:ext>
                </a:extLst>
              </p:cNvPr>
              <p:cNvSpPr/>
              <p:nvPr/>
            </p:nvSpPr>
            <p:spPr>
              <a:xfrm>
                <a:off x="363600" y="669240"/>
                <a:ext cx="658080" cy="6580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3" name="Google Shape;850;p37">
                <a:extLst>
                  <a:ext uri="{FF2B5EF4-FFF2-40B4-BE49-F238E27FC236}">
                    <a16:creationId xmlns:a16="http://schemas.microsoft.com/office/drawing/2014/main" id="{F30DE4C0-9E76-7698-CE83-3B768D473B54}"/>
                  </a:ext>
                </a:extLst>
              </p:cNvPr>
              <p:cNvSpPr/>
              <p:nvPr/>
            </p:nvSpPr>
            <p:spPr>
              <a:xfrm>
                <a:off x="418680" y="723960"/>
                <a:ext cx="548280" cy="5482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4" name="Google Shape;851;p37">
                <a:extLst>
                  <a:ext uri="{FF2B5EF4-FFF2-40B4-BE49-F238E27FC236}">
                    <a16:creationId xmlns:a16="http://schemas.microsoft.com/office/drawing/2014/main" id="{838C9464-541A-B7A7-6397-FB233E1091B9}"/>
                  </a:ext>
                </a:extLst>
              </p:cNvPr>
              <p:cNvSpPr/>
              <p:nvPr/>
            </p:nvSpPr>
            <p:spPr>
              <a:xfrm>
                <a:off x="479520" y="785160"/>
                <a:ext cx="426240" cy="42624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5" name="Google Shape;852;p37">
                <a:extLst>
                  <a:ext uri="{FF2B5EF4-FFF2-40B4-BE49-F238E27FC236}">
                    <a16:creationId xmlns:a16="http://schemas.microsoft.com/office/drawing/2014/main" id="{13186D71-A798-69F8-2475-4ED63CA8F97D}"/>
                  </a:ext>
                </a:extLst>
              </p:cNvPr>
              <p:cNvSpPr/>
              <p:nvPr/>
            </p:nvSpPr>
            <p:spPr>
              <a:xfrm>
                <a:off x="540360" y="846000"/>
                <a:ext cx="304560" cy="30456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
          <p:nvSpPr>
            <p:cNvPr id="756" name="Google Shape;853;p37">
              <a:extLst>
                <a:ext uri="{FF2B5EF4-FFF2-40B4-BE49-F238E27FC236}">
                  <a16:creationId xmlns:a16="http://schemas.microsoft.com/office/drawing/2014/main" id="{1D940509-FDE8-CC44-BCBE-39C0D259B7BA}"/>
                </a:ext>
              </a:extLst>
            </p:cNvPr>
            <p:cNvSpPr/>
            <p:nvPr/>
          </p:nvSpPr>
          <p:spPr>
            <a:xfrm flipH="1">
              <a:off x="143640" y="1892160"/>
              <a:ext cx="273960" cy="273960"/>
            </a:xfrm>
            <a:prstGeom prst="mathPlus">
              <a:avLst>
                <a:gd name="adj1" fmla="val 6854"/>
              </a:avLst>
            </a:prstGeom>
            <a:solidFill>
              <a:schemeClr val="dk1"/>
            </a:solidFill>
            <a:ln w="0">
              <a:solidFill>
                <a:srgbClr val="00B0F0"/>
              </a:solid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2" name="PlaceHolder 1">
            <a:extLst>
              <a:ext uri="{FF2B5EF4-FFF2-40B4-BE49-F238E27FC236}">
                <a16:creationId xmlns:a16="http://schemas.microsoft.com/office/drawing/2014/main" id="{D72B8E22-5F1D-0319-C8F6-6CA0859D88DF}"/>
              </a:ext>
            </a:extLst>
          </p:cNvPr>
          <p:cNvSpPr txBox="1">
            <a:spLocks/>
          </p:cNvSpPr>
          <p:nvPr/>
        </p:nvSpPr>
        <p:spPr>
          <a:xfrm>
            <a:off x="3593430" y="425610"/>
            <a:ext cx="3784770" cy="997740"/>
          </a:xfrm>
          <a:prstGeom prst="rect">
            <a:avLst/>
          </a:prstGeom>
          <a:noFill/>
          <a:ln w="0">
            <a:noFill/>
          </a:ln>
        </p:spPr>
        <p:txBody>
          <a:bodyPr lIns="91440" tIns="91440" rIns="91440" bIns="9144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tabLst>
                <a:tab pos="0" algn="l"/>
              </a:tabLst>
            </a:pPr>
            <a:r>
              <a:rPr lang="en" sz="2800" spc="-1" dirty="0">
                <a:solidFill>
                  <a:schemeClr val="accent3">
                    <a:lumMod val="75000"/>
                  </a:schemeClr>
                </a:solidFill>
                <a:latin typeface="Montserrat SemiBold" panose="00000700000000000000" pitchFamily="2" charset="0"/>
                <a:ea typeface="DM Sans Medium"/>
              </a:rPr>
              <a:t>Data </a:t>
            </a:r>
            <a:br>
              <a:rPr lang="en" sz="2800" spc="-1" dirty="0">
                <a:solidFill>
                  <a:schemeClr val="accent3">
                    <a:lumMod val="75000"/>
                  </a:schemeClr>
                </a:solidFill>
                <a:latin typeface="Montserrat SemiBold" panose="00000700000000000000" pitchFamily="2" charset="0"/>
                <a:ea typeface="DM Sans Medium"/>
              </a:rPr>
            </a:br>
            <a:r>
              <a:rPr lang="en" sz="2800" spc="-1" dirty="0">
                <a:solidFill>
                  <a:schemeClr val="accent3">
                    <a:lumMod val="75000"/>
                  </a:schemeClr>
                </a:solidFill>
                <a:latin typeface="Montserrat SemiBold" panose="00000700000000000000" pitchFamily="2" charset="0"/>
                <a:ea typeface="DM Sans Medium"/>
              </a:rPr>
              <a:t>Analysis </a:t>
            </a:r>
            <a:endParaRPr lang="fr-FR" sz="2800" spc="-1" dirty="0">
              <a:solidFill>
                <a:schemeClr val="accent3">
                  <a:lumMod val="75000"/>
                </a:schemeClr>
              </a:solidFill>
              <a:latin typeface="Montserrat SemiBold" panose="00000700000000000000" pitchFamily="2" charset="0"/>
            </a:endParaRPr>
          </a:p>
        </p:txBody>
      </p:sp>
      <p:sp>
        <p:nvSpPr>
          <p:cNvPr id="3" name="PlaceHolder 2">
            <a:extLst>
              <a:ext uri="{FF2B5EF4-FFF2-40B4-BE49-F238E27FC236}">
                <a16:creationId xmlns:a16="http://schemas.microsoft.com/office/drawing/2014/main" id="{39067235-F70B-9876-41CA-0CD8D687BF3D}"/>
              </a:ext>
            </a:extLst>
          </p:cNvPr>
          <p:cNvSpPr txBox="1">
            <a:spLocks/>
          </p:cNvSpPr>
          <p:nvPr/>
        </p:nvSpPr>
        <p:spPr>
          <a:xfrm>
            <a:off x="7378200" y="232920"/>
            <a:ext cx="1095120" cy="1095120"/>
          </a:xfrm>
          <a:prstGeom prst="rect">
            <a:avLst/>
          </a:prstGeom>
          <a:noFill/>
          <a:ln w="19080">
            <a:solidFill>
              <a:srgbClr val="00B0F0"/>
            </a:solidFill>
            <a:round/>
          </a:ln>
        </p:spPr>
        <p:txBody>
          <a:bodyPr lIns="91440" tIns="91440" rIns="91440" bIns="9144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tabLst>
                <a:tab pos="0" algn="l"/>
              </a:tabLst>
            </a:pPr>
            <a:r>
              <a:rPr lang="en" sz="4800" spc="-1" dirty="0">
                <a:solidFill>
                  <a:schemeClr val="accent3">
                    <a:lumMod val="75000"/>
                  </a:schemeClr>
                </a:solidFill>
                <a:latin typeface="DM Sans Medium"/>
                <a:ea typeface="DM Sans Medium"/>
              </a:rPr>
              <a:t>03</a:t>
            </a:r>
            <a:endParaRPr lang="fr-FR" sz="4800" spc="-1" dirty="0">
              <a:solidFill>
                <a:schemeClr val="accent3">
                  <a:lumMod val="75000"/>
                </a:schemeClr>
              </a:solidFill>
              <a:latin typeface="Arial"/>
            </a:endParaRPr>
          </a:p>
        </p:txBody>
      </p:sp>
      <p:sp>
        <p:nvSpPr>
          <p:cNvPr id="4" name="PlaceHolder 1">
            <a:extLst>
              <a:ext uri="{FF2B5EF4-FFF2-40B4-BE49-F238E27FC236}">
                <a16:creationId xmlns:a16="http://schemas.microsoft.com/office/drawing/2014/main" id="{F7C3FDC6-B34D-681B-2111-3266DB0C8125}"/>
              </a:ext>
            </a:extLst>
          </p:cNvPr>
          <p:cNvSpPr txBox="1">
            <a:spLocks/>
          </p:cNvSpPr>
          <p:nvPr/>
        </p:nvSpPr>
        <p:spPr>
          <a:xfrm>
            <a:off x="169708" y="351608"/>
            <a:ext cx="5719934" cy="660780"/>
          </a:xfrm>
          <a:prstGeom prst="rect">
            <a:avLst/>
          </a:prstGeom>
          <a:noFill/>
          <a:ln w="0">
            <a:noFill/>
          </a:ln>
        </p:spPr>
        <p:txBody>
          <a:bodyPr lIns="91440" tIns="91440" rIns="91440" bIns="9144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sz="1400" spc="-1" dirty="0">
                <a:latin typeface="Montserrat SemiBold" panose="00000700000000000000" pitchFamily="2" charset="0"/>
                <a:ea typeface="DM Sans Medium"/>
              </a:rPr>
              <a:t>1. Relationship Between Pump Functionality and Continuous Variables</a:t>
            </a:r>
          </a:p>
          <a:p>
            <a:pPr>
              <a:lnSpc>
                <a:spcPct val="100000"/>
              </a:lnSpc>
              <a:tabLst>
                <a:tab pos="0" algn="l"/>
              </a:tabLst>
            </a:pPr>
            <a:endParaRPr lang="fr-FR" sz="1400" spc="-1" dirty="0">
              <a:latin typeface="Montserrat SemiBold" panose="00000700000000000000" pitchFamily="2" charset="0"/>
            </a:endParaRPr>
          </a:p>
        </p:txBody>
      </p:sp>
      <p:pic>
        <p:nvPicPr>
          <p:cNvPr id="6" name="Picture 5">
            <a:extLst>
              <a:ext uri="{FF2B5EF4-FFF2-40B4-BE49-F238E27FC236}">
                <a16:creationId xmlns:a16="http://schemas.microsoft.com/office/drawing/2014/main" id="{166ABF85-C0CF-2A45-F0F9-2D496E4778A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29727" y="826380"/>
            <a:ext cx="4127405" cy="4127405"/>
          </a:xfrm>
          <a:prstGeom prst="rect">
            <a:avLst/>
          </a:prstGeom>
        </p:spPr>
      </p:pic>
    </p:spTree>
    <p:extLst>
      <p:ext uri="{BB962C8B-B14F-4D97-AF65-F5344CB8AC3E}">
        <p14:creationId xmlns:p14="http://schemas.microsoft.com/office/powerpoint/2010/main" val="11567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3"/>
                                        </p:tgtEl>
                                        <p:attrNameLst>
                                          <p:attrName>r</p:attrName>
                                        </p:attrNameLst>
                                      </p:cBhvr>
                                    </p:animRot>
                                  </p:childTnLst>
                                </p:cTn>
                              </p:par>
                              <p:par>
                                <p:cTn id="7" presetID="8" presetClass="emph" presetSubtype="0" fill="hold" grpId="0" nodeType="withEffect">
                                  <p:stCondLst>
                                    <p:cond delay="0"/>
                                  </p:stCondLst>
                                  <p:childTnLst>
                                    <p:animRot by="-21600000">
                                      <p:cBhvr>
                                        <p:cTn id="8" dur="2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a:extLst>
            <a:ext uri="{FF2B5EF4-FFF2-40B4-BE49-F238E27FC236}">
              <a16:creationId xmlns:a16="http://schemas.microsoft.com/office/drawing/2014/main" id="{713F334C-EC3D-826B-B9D5-430457D86A6C}"/>
            </a:ext>
          </a:extLst>
        </p:cNvPr>
        <p:cNvGrpSpPr/>
        <p:nvPr/>
      </p:nvGrpSpPr>
      <p:grpSpPr>
        <a:xfrm>
          <a:off x="0" y="0"/>
          <a:ext cx="0" cy="0"/>
          <a:chOff x="0" y="0"/>
          <a:chExt cx="0" cy="0"/>
        </a:xfrm>
      </p:grpSpPr>
      <p:grpSp>
        <p:nvGrpSpPr>
          <p:cNvPr id="746" name="Google Shape;842;p37">
            <a:extLst>
              <a:ext uri="{FF2B5EF4-FFF2-40B4-BE49-F238E27FC236}">
                <a16:creationId xmlns:a16="http://schemas.microsoft.com/office/drawing/2014/main" id="{3DD0A3D0-334D-C5A5-0A2B-6B560BB0DB7B}"/>
              </a:ext>
            </a:extLst>
          </p:cNvPr>
          <p:cNvGrpSpPr/>
          <p:nvPr/>
        </p:nvGrpSpPr>
        <p:grpSpPr>
          <a:xfrm rot="9432391">
            <a:off x="-2639160" y="2444130"/>
            <a:ext cx="4615560" cy="4674960"/>
            <a:chOff x="-947520" y="-1339200"/>
            <a:chExt cx="4615560" cy="4674960"/>
          </a:xfrm>
        </p:grpSpPr>
        <p:grpSp>
          <p:nvGrpSpPr>
            <p:cNvPr id="747" name="Google Shape;844;p37">
              <a:extLst>
                <a:ext uri="{FF2B5EF4-FFF2-40B4-BE49-F238E27FC236}">
                  <a16:creationId xmlns:a16="http://schemas.microsoft.com/office/drawing/2014/main" id="{9DEE39AC-4815-EB8C-7CF2-83120103850B}"/>
                </a:ext>
              </a:extLst>
            </p:cNvPr>
            <p:cNvGrpSpPr/>
            <p:nvPr/>
          </p:nvGrpSpPr>
          <p:grpSpPr>
            <a:xfrm>
              <a:off x="144360" y="450000"/>
              <a:ext cx="1096560" cy="1096560"/>
              <a:chOff x="144360" y="450000"/>
              <a:chExt cx="1096560" cy="1096560"/>
            </a:xfrm>
          </p:grpSpPr>
          <p:sp>
            <p:nvSpPr>
              <p:cNvPr id="748" name="Google Shape;845;p37">
                <a:extLst>
                  <a:ext uri="{FF2B5EF4-FFF2-40B4-BE49-F238E27FC236}">
                    <a16:creationId xmlns:a16="http://schemas.microsoft.com/office/drawing/2014/main" id="{CB0BCB06-8A05-902C-B917-FB84922B1F36}"/>
                  </a:ext>
                </a:extLst>
              </p:cNvPr>
              <p:cNvSpPr/>
              <p:nvPr/>
            </p:nvSpPr>
            <p:spPr>
              <a:xfrm>
                <a:off x="144360" y="450000"/>
                <a:ext cx="1096560" cy="109656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49" name="Google Shape;846;p37">
                <a:extLst>
                  <a:ext uri="{FF2B5EF4-FFF2-40B4-BE49-F238E27FC236}">
                    <a16:creationId xmlns:a16="http://schemas.microsoft.com/office/drawing/2014/main" id="{6631AD52-3367-FE9D-7D3A-3A5C64996F81}"/>
                  </a:ext>
                </a:extLst>
              </p:cNvPr>
              <p:cNvSpPr/>
              <p:nvPr/>
            </p:nvSpPr>
            <p:spPr>
              <a:xfrm>
                <a:off x="200880" y="506520"/>
                <a:ext cx="983520" cy="983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0" name="Google Shape;847;p37">
                <a:extLst>
                  <a:ext uri="{FF2B5EF4-FFF2-40B4-BE49-F238E27FC236}">
                    <a16:creationId xmlns:a16="http://schemas.microsoft.com/office/drawing/2014/main" id="{512549B8-33F2-A9BC-3221-3A712E6DAEA3}"/>
                  </a:ext>
                </a:extLst>
              </p:cNvPr>
              <p:cNvSpPr/>
              <p:nvPr/>
            </p:nvSpPr>
            <p:spPr>
              <a:xfrm>
                <a:off x="253800" y="559440"/>
                <a:ext cx="877680" cy="8776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1" name="Google Shape;848;p37">
                <a:extLst>
                  <a:ext uri="{FF2B5EF4-FFF2-40B4-BE49-F238E27FC236}">
                    <a16:creationId xmlns:a16="http://schemas.microsoft.com/office/drawing/2014/main" id="{73771D12-5BDC-C14E-7D87-74BA4A9E1039}"/>
                  </a:ext>
                </a:extLst>
              </p:cNvPr>
              <p:cNvSpPr/>
              <p:nvPr/>
            </p:nvSpPr>
            <p:spPr>
              <a:xfrm>
                <a:off x="308880" y="614520"/>
                <a:ext cx="767520" cy="767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2" name="Google Shape;849;p37">
                <a:extLst>
                  <a:ext uri="{FF2B5EF4-FFF2-40B4-BE49-F238E27FC236}">
                    <a16:creationId xmlns:a16="http://schemas.microsoft.com/office/drawing/2014/main" id="{0FA6AE6E-AAC4-9F2A-C1F3-540E115C5223}"/>
                  </a:ext>
                </a:extLst>
              </p:cNvPr>
              <p:cNvSpPr/>
              <p:nvPr/>
            </p:nvSpPr>
            <p:spPr>
              <a:xfrm>
                <a:off x="363600" y="669240"/>
                <a:ext cx="658080" cy="6580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3" name="Google Shape;850;p37">
                <a:extLst>
                  <a:ext uri="{FF2B5EF4-FFF2-40B4-BE49-F238E27FC236}">
                    <a16:creationId xmlns:a16="http://schemas.microsoft.com/office/drawing/2014/main" id="{145A0110-44E8-9B53-79A2-87C949E16F9A}"/>
                  </a:ext>
                </a:extLst>
              </p:cNvPr>
              <p:cNvSpPr/>
              <p:nvPr/>
            </p:nvSpPr>
            <p:spPr>
              <a:xfrm>
                <a:off x="418680" y="723960"/>
                <a:ext cx="548280" cy="5482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4" name="Google Shape;851;p37">
                <a:extLst>
                  <a:ext uri="{FF2B5EF4-FFF2-40B4-BE49-F238E27FC236}">
                    <a16:creationId xmlns:a16="http://schemas.microsoft.com/office/drawing/2014/main" id="{4A2BC4AB-C930-A41E-B589-D4EAE6E9E066}"/>
                  </a:ext>
                </a:extLst>
              </p:cNvPr>
              <p:cNvSpPr/>
              <p:nvPr/>
            </p:nvSpPr>
            <p:spPr>
              <a:xfrm>
                <a:off x="479520" y="785160"/>
                <a:ext cx="426240" cy="42624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5" name="Google Shape;852;p37">
                <a:extLst>
                  <a:ext uri="{FF2B5EF4-FFF2-40B4-BE49-F238E27FC236}">
                    <a16:creationId xmlns:a16="http://schemas.microsoft.com/office/drawing/2014/main" id="{62CC4387-5CD2-6D4A-0DF5-89C49CA3BB17}"/>
                  </a:ext>
                </a:extLst>
              </p:cNvPr>
              <p:cNvSpPr/>
              <p:nvPr/>
            </p:nvSpPr>
            <p:spPr>
              <a:xfrm>
                <a:off x="540360" y="846000"/>
                <a:ext cx="304560" cy="30456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
          <p:nvSpPr>
            <p:cNvPr id="756" name="Google Shape;853;p37">
              <a:extLst>
                <a:ext uri="{FF2B5EF4-FFF2-40B4-BE49-F238E27FC236}">
                  <a16:creationId xmlns:a16="http://schemas.microsoft.com/office/drawing/2014/main" id="{59A7AED5-BA33-4A7E-4C82-BA28EDFECFCE}"/>
                </a:ext>
              </a:extLst>
            </p:cNvPr>
            <p:cNvSpPr/>
            <p:nvPr/>
          </p:nvSpPr>
          <p:spPr>
            <a:xfrm flipH="1">
              <a:off x="143640" y="1892160"/>
              <a:ext cx="273960" cy="273960"/>
            </a:xfrm>
            <a:prstGeom prst="mathPlus">
              <a:avLst>
                <a:gd name="adj1" fmla="val 6854"/>
              </a:avLst>
            </a:prstGeom>
            <a:solidFill>
              <a:schemeClr val="dk1"/>
            </a:solidFill>
            <a:ln w="0">
              <a:solidFill>
                <a:srgbClr val="00B0F0"/>
              </a:solid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2" name="PlaceHolder 1">
            <a:extLst>
              <a:ext uri="{FF2B5EF4-FFF2-40B4-BE49-F238E27FC236}">
                <a16:creationId xmlns:a16="http://schemas.microsoft.com/office/drawing/2014/main" id="{7743D686-7D3B-CD95-1DC6-F3605F30DE65}"/>
              </a:ext>
            </a:extLst>
          </p:cNvPr>
          <p:cNvSpPr txBox="1">
            <a:spLocks/>
          </p:cNvSpPr>
          <p:nvPr/>
        </p:nvSpPr>
        <p:spPr>
          <a:xfrm>
            <a:off x="3593430" y="425610"/>
            <a:ext cx="3784770" cy="997740"/>
          </a:xfrm>
          <a:prstGeom prst="rect">
            <a:avLst/>
          </a:prstGeom>
          <a:noFill/>
          <a:ln w="0">
            <a:noFill/>
          </a:ln>
        </p:spPr>
        <p:txBody>
          <a:bodyPr lIns="91440" tIns="91440" rIns="91440" bIns="9144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tabLst>
                <a:tab pos="0" algn="l"/>
              </a:tabLst>
            </a:pPr>
            <a:r>
              <a:rPr lang="en" sz="2800" spc="-1" dirty="0">
                <a:solidFill>
                  <a:schemeClr val="accent3">
                    <a:lumMod val="75000"/>
                  </a:schemeClr>
                </a:solidFill>
                <a:latin typeface="Montserrat SemiBold" panose="00000700000000000000" pitchFamily="2" charset="0"/>
                <a:ea typeface="DM Sans Medium"/>
              </a:rPr>
              <a:t>Data </a:t>
            </a:r>
            <a:br>
              <a:rPr lang="en" sz="2800" spc="-1" dirty="0">
                <a:solidFill>
                  <a:schemeClr val="accent3">
                    <a:lumMod val="75000"/>
                  </a:schemeClr>
                </a:solidFill>
                <a:latin typeface="Montserrat SemiBold" panose="00000700000000000000" pitchFamily="2" charset="0"/>
                <a:ea typeface="DM Sans Medium"/>
              </a:rPr>
            </a:br>
            <a:r>
              <a:rPr lang="en" sz="2800" spc="-1" dirty="0">
                <a:solidFill>
                  <a:schemeClr val="accent3">
                    <a:lumMod val="75000"/>
                  </a:schemeClr>
                </a:solidFill>
                <a:latin typeface="Montserrat SemiBold" panose="00000700000000000000" pitchFamily="2" charset="0"/>
                <a:ea typeface="DM Sans Medium"/>
              </a:rPr>
              <a:t>Analysis </a:t>
            </a:r>
            <a:endParaRPr lang="fr-FR" sz="2800" spc="-1" dirty="0">
              <a:solidFill>
                <a:schemeClr val="accent3">
                  <a:lumMod val="75000"/>
                </a:schemeClr>
              </a:solidFill>
              <a:latin typeface="Montserrat SemiBold" panose="00000700000000000000" pitchFamily="2" charset="0"/>
            </a:endParaRPr>
          </a:p>
        </p:txBody>
      </p:sp>
      <p:sp>
        <p:nvSpPr>
          <p:cNvPr id="3" name="PlaceHolder 2">
            <a:extLst>
              <a:ext uri="{FF2B5EF4-FFF2-40B4-BE49-F238E27FC236}">
                <a16:creationId xmlns:a16="http://schemas.microsoft.com/office/drawing/2014/main" id="{6E110F61-5BBE-26D7-4793-233ABCBB19E2}"/>
              </a:ext>
            </a:extLst>
          </p:cNvPr>
          <p:cNvSpPr txBox="1">
            <a:spLocks/>
          </p:cNvSpPr>
          <p:nvPr/>
        </p:nvSpPr>
        <p:spPr>
          <a:xfrm>
            <a:off x="7378200" y="232920"/>
            <a:ext cx="1095120" cy="1095120"/>
          </a:xfrm>
          <a:prstGeom prst="rect">
            <a:avLst/>
          </a:prstGeom>
          <a:noFill/>
          <a:ln w="19080">
            <a:solidFill>
              <a:srgbClr val="00B0F0"/>
            </a:solidFill>
            <a:round/>
          </a:ln>
        </p:spPr>
        <p:txBody>
          <a:bodyPr lIns="91440" tIns="91440" rIns="91440" bIns="9144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tabLst>
                <a:tab pos="0" algn="l"/>
              </a:tabLst>
            </a:pPr>
            <a:r>
              <a:rPr lang="en" sz="4800" spc="-1" dirty="0">
                <a:solidFill>
                  <a:schemeClr val="accent3">
                    <a:lumMod val="75000"/>
                  </a:schemeClr>
                </a:solidFill>
                <a:latin typeface="DM Sans Medium"/>
                <a:ea typeface="DM Sans Medium"/>
              </a:rPr>
              <a:t>03</a:t>
            </a:r>
            <a:endParaRPr lang="fr-FR" sz="4800" spc="-1" dirty="0">
              <a:solidFill>
                <a:schemeClr val="accent3">
                  <a:lumMod val="75000"/>
                </a:schemeClr>
              </a:solidFill>
              <a:latin typeface="Arial"/>
            </a:endParaRPr>
          </a:p>
        </p:txBody>
      </p:sp>
      <p:sp>
        <p:nvSpPr>
          <p:cNvPr id="4" name="PlaceHolder 1">
            <a:extLst>
              <a:ext uri="{FF2B5EF4-FFF2-40B4-BE49-F238E27FC236}">
                <a16:creationId xmlns:a16="http://schemas.microsoft.com/office/drawing/2014/main" id="{9D7DF959-77E5-4B04-282D-37A1EF260483}"/>
              </a:ext>
            </a:extLst>
          </p:cNvPr>
          <p:cNvSpPr txBox="1">
            <a:spLocks/>
          </p:cNvSpPr>
          <p:nvPr/>
        </p:nvSpPr>
        <p:spPr>
          <a:xfrm>
            <a:off x="169708" y="351608"/>
            <a:ext cx="5719934" cy="660780"/>
          </a:xfrm>
          <a:prstGeom prst="rect">
            <a:avLst/>
          </a:prstGeom>
          <a:noFill/>
          <a:ln w="0">
            <a:noFill/>
          </a:ln>
        </p:spPr>
        <p:txBody>
          <a:bodyPr lIns="91440" tIns="91440" rIns="91440" bIns="9144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sz="1400" spc="-1" dirty="0">
                <a:latin typeface="Montserrat SemiBold" panose="00000700000000000000" pitchFamily="2" charset="0"/>
                <a:ea typeface="DM Sans Medium"/>
              </a:rPr>
              <a:t>1. Relationship Between Pump Functionality and Continuous Variables</a:t>
            </a:r>
          </a:p>
          <a:p>
            <a:pPr>
              <a:lnSpc>
                <a:spcPct val="100000"/>
              </a:lnSpc>
              <a:tabLst>
                <a:tab pos="0" algn="l"/>
              </a:tabLst>
            </a:pPr>
            <a:endParaRPr lang="fr-FR" sz="1400" spc="-1" dirty="0">
              <a:latin typeface="Montserrat SemiBold" panose="00000700000000000000" pitchFamily="2" charset="0"/>
            </a:endParaRPr>
          </a:p>
        </p:txBody>
      </p:sp>
      <p:sp>
        <p:nvSpPr>
          <p:cNvPr id="5" name="TextBox 4">
            <a:extLst>
              <a:ext uri="{FF2B5EF4-FFF2-40B4-BE49-F238E27FC236}">
                <a16:creationId xmlns:a16="http://schemas.microsoft.com/office/drawing/2014/main" id="{19802CC8-1431-D022-9B9F-50F13DCF5FA3}"/>
              </a:ext>
            </a:extLst>
          </p:cNvPr>
          <p:cNvSpPr txBox="1"/>
          <p:nvPr/>
        </p:nvSpPr>
        <p:spPr>
          <a:xfrm>
            <a:off x="443933" y="1434367"/>
            <a:ext cx="8347527" cy="6124754"/>
          </a:xfrm>
          <a:prstGeom prst="rect">
            <a:avLst/>
          </a:prstGeom>
          <a:noFill/>
        </p:spPr>
        <p:txBody>
          <a:bodyPr wrap="square" rtlCol="0">
            <a:spAutoFit/>
          </a:bodyPr>
          <a:lstStyle/>
          <a:p>
            <a:pPr marL="285750" indent="-285750">
              <a:buFont typeface="Arial" panose="020B0604020202020204" pitchFamily="34" charset="0"/>
              <a:buChar char="•"/>
            </a:pPr>
            <a:r>
              <a:rPr lang="en-US" sz="1600" dirty="0"/>
              <a:t>For the total static head feature (</a:t>
            </a:r>
            <a:r>
              <a:rPr lang="en-US" sz="1600" dirty="0" err="1"/>
              <a:t>amount_tsh</a:t>
            </a:r>
            <a:r>
              <a:rPr lang="en-US" sz="1600" dirty="0"/>
              <a:t>), waterpoints with zero static head have the highest density of pumps overall. Also, among the three pump classes at this point, non-functional pumps have the highest density followed by functional pumps. Functional-needs-repair pumps are the least.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For the population feature, waterpoints located in areas with zero population have the highest density of pumps overall. Also, among the three pump classes at this point, non-functional pumps have the highest density followed by functional pumps. Functional-needs-repair pumps are the least.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For the construction year feature, the year 1955 has a high density of pumps, but these are the year 0 rows which I imputed with 1955. The KDE plot also shows that the density of functional pumps is higher among the newest pumps while non-functional pumps are higher among the older pumps, from around 1965 to 1990.</a:t>
            </a:r>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p:txBody>
      </p:sp>
    </p:spTree>
    <p:extLst>
      <p:ext uri="{BB962C8B-B14F-4D97-AF65-F5344CB8AC3E}">
        <p14:creationId xmlns:p14="http://schemas.microsoft.com/office/powerpoint/2010/main" val="1653343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3"/>
                                        </p:tgtEl>
                                        <p:attrNameLst>
                                          <p:attrName>r</p:attrName>
                                        </p:attrNameLst>
                                      </p:cBhvr>
                                    </p:animRot>
                                  </p:childTnLst>
                                </p:cTn>
                              </p:par>
                              <p:par>
                                <p:cTn id="7" presetID="8" presetClass="emph" presetSubtype="0" fill="hold" grpId="0" nodeType="withEffect">
                                  <p:stCondLst>
                                    <p:cond delay="0"/>
                                  </p:stCondLst>
                                  <p:childTnLst>
                                    <p:animRot by="-21600000">
                                      <p:cBhvr>
                                        <p:cTn id="8" dur="2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a:extLst>
            <a:ext uri="{FF2B5EF4-FFF2-40B4-BE49-F238E27FC236}">
              <a16:creationId xmlns:a16="http://schemas.microsoft.com/office/drawing/2014/main" id="{3ABEB84E-3FF8-6267-B9EA-630E298514D6}"/>
            </a:ext>
          </a:extLst>
        </p:cNvPr>
        <p:cNvGrpSpPr/>
        <p:nvPr/>
      </p:nvGrpSpPr>
      <p:grpSpPr>
        <a:xfrm>
          <a:off x="0" y="0"/>
          <a:ext cx="0" cy="0"/>
          <a:chOff x="0" y="0"/>
          <a:chExt cx="0" cy="0"/>
        </a:xfrm>
      </p:grpSpPr>
      <p:grpSp>
        <p:nvGrpSpPr>
          <p:cNvPr id="746" name="Google Shape;842;p37">
            <a:extLst>
              <a:ext uri="{FF2B5EF4-FFF2-40B4-BE49-F238E27FC236}">
                <a16:creationId xmlns:a16="http://schemas.microsoft.com/office/drawing/2014/main" id="{142A3714-BC84-6C81-0CAF-FCF348AA0832}"/>
              </a:ext>
            </a:extLst>
          </p:cNvPr>
          <p:cNvGrpSpPr/>
          <p:nvPr/>
        </p:nvGrpSpPr>
        <p:grpSpPr>
          <a:xfrm rot="9432391">
            <a:off x="-2639160" y="2444130"/>
            <a:ext cx="4615560" cy="4674960"/>
            <a:chOff x="-947520" y="-1339200"/>
            <a:chExt cx="4615560" cy="4674960"/>
          </a:xfrm>
        </p:grpSpPr>
        <p:grpSp>
          <p:nvGrpSpPr>
            <p:cNvPr id="747" name="Google Shape;844;p37">
              <a:extLst>
                <a:ext uri="{FF2B5EF4-FFF2-40B4-BE49-F238E27FC236}">
                  <a16:creationId xmlns:a16="http://schemas.microsoft.com/office/drawing/2014/main" id="{97089873-6785-78FD-568A-A6271A013C14}"/>
                </a:ext>
              </a:extLst>
            </p:cNvPr>
            <p:cNvGrpSpPr/>
            <p:nvPr/>
          </p:nvGrpSpPr>
          <p:grpSpPr>
            <a:xfrm>
              <a:off x="144360" y="450000"/>
              <a:ext cx="1096560" cy="1096560"/>
              <a:chOff x="144360" y="450000"/>
              <a:chExt cx="1096560" cy="1096560"/>
            </a:xfrm>
          </p:grpSpPr>
          <p:sp>
            <p:nvSpPr>
              <p:cNvPr id="748" name="Google Shape;845;p37">
                <a:extLst>
                  <a:ext uri="{FF2B5EF4-FFF2-40B4-BE49-F238E27FC236}">
                    <a16:creationId xmlns:a16="http://schemas.microsoft.com/office/drawing/2014/main" id="{721ED5CC-68E7-B91B-D743-EE340E1F3FFA}"/>
                  </a:ext>
                </a:extLst>
              </p:cNvPr>
              <p:cNvSpPr/>
              <p:nvPr/>
            </p:nvSpPr>
            <p:spPr>
              <a:xfrm>
                <a:off x="144360" y="450000"/>
                <a:ext cx="1096560" cy="109656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49" name="Google Shape;846;p37">
                <a:extLst>
                  <a:ext uri="{FF2B5EF4-FFF2-40B4-BE49-F238E27FC236}">
                    <a16:creationId xmlns:a16="http://schemas.microsoft.com/office/drawing/2014/main" id="{BF0CAA26-CE78-C596-5D88-9D8D9316C9A1}"/>
                  </a:ext>
                </a:extLst>
              </p:cNvPr>
              <p:cNvSpPr/>
              <p:nvPr/>
            </p:nvSpPr>
            <p:spPr>
              <a:xfrm>
                <a:off x="200880" y="506520"/>
                <a:ext cx="983520" cy="983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0" name="Google Shape;847;p37">
                <a:extLst>
                  <a:ext uri="{FF2B5EF4-FFF2-40B4-BE49-F238E27FC236}">
                    <a16:creationId xmlns:a16="http://schemas.microsoft.com/office/drawing/2014/main" id="{B25FB72F-F4D4-6DFE-611A-4F8FA3D25AD2}"/>
                  </a:ext>
                </a:extLst>
              </p:cNvPr>
              <p:cNvSpPr/>
              <p:nvPr/>
            </p:nvSpPr>
            <p:spPr>
              <a:xfrm>
                <a:off x="253800" y="559440"/>
                <a:ext cx="877680" cy="8776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1" name="Google Shape;848;p37">
                <a:extLst>
                  <a:ext uri="{FF2B5EF4-FFF2-40B4-BE49-F238E27FC236}">
                    <a16:creationId xmlns:a16="http://schemas.microsoft.com/office/drawing/2014/main" id="{FEB49747-B228-E56C-024B-443B91C78E15}"/>
                  </a:ext>
                </a:extLst>
              </p:cNvPr>
              <p:cNvSpPr/>
              <p:nvPr/>
            </p:nvSpPr>
            <p:spPr>
              <a:xfrm>
                <a:off x="308880" y="614520"/>
                <a:ext cx="767520" cy="767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2" name="Google Shape;849;p37">
                <a:extLst>
                  <a:ext uri="{FF2B5EF4-FFF2-40B4-BE49-F238E27FC236}">
                    <a16:creationId xmlns:a16="http://schemas.microsoft.com/office/drawing/2014/main" id="{BED8469C-DDC1-508A-EC6E-96EB505ACF88}"/>
                  </a:ext>
                </a:extLst>
              </p:cNvPr>
              <p:cNvSpPr/>
              <p:nvPr/>
            </p:nvSpPr>
            <p:spPr>
              <a:xfrm>
                <a:off x="363600" y="669240"/>
                <a:ext cx="658080" cy="6580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3" name="Google Shape;850;p37">
                <a:extLst>
                  <a:ext uri="{FF2B5EF4-FFF2-40B4-BE49-F238E27FC236}">
                    <a16:creationId xmlns:a16="http://schemas.microsoft.com/office/drawing/2014/main" id="{6250F60A-91C9-E8B5-004D-2F77A21AE812}"/>
                  </a:ext>
                </a:extLst>
              </p:cNvPr>
              <p:cNvSpPr/>
              <p:nvPr/>
            </p:nvSpPr>
            <p:spPr>
              <a:xfrm>
                <a:off x="418680" y="723960"/>
                <a:ext cx="548280" cy="5482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4" name="Google Shape;851;p37">
                <a:extLst>
                  <a:ext uri="{FF2B5EF4-FFF2-40B4-BE49-F238E27FC236}">
                    <a16:creationId xmlns:a16="http://schemas.microsoft.com/office/drawing/2014/main" id="{89BDF722-90AD-A812-938F-6D5BBFAC4A13}"/>
                  </a:ext>
                </a:extLst>
              </p:cNvPr>
              <p:cNvSpPr/>
              <p:nvPr/>
            </p:nvSpPr>
            <p:spPr>
              <a:xfrm>
                <a:off x="479520" y="785160"/>
                <a:ext cx="426240" cy="42624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5" name="Google Shape;852;p37">
                <a:extLst>
                  <a:ext uri="{FF2B5EF4-FFF2-40B4-BE49-F238E27FC236}">
                    <a16:creationId xmlns:a16="http://schemas.microsoft.com/office/drawing/2014/main" id="{63958D2A-7C1E-9A6D-FF3B-E6215074A789}"/>
                  </a:ext>
                </a:extLst>
              </p:cNvPr>
              <p:cNvSpPr/>
              <p:nvPr/>
            </p:nvSpPr>
            <p:spPr>
              <a:xfrm>
                <a:off x="540360" y="846000"/>
                <a:ext cx="304560" cy="30456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
          <p:nvSpPr>
            <p:cNvPr id="756" name="Google Shape;853;p37">
              <a:extLst>
                <a:ext uri="{FF2B5EF4-FFF2-40B4-BE49-F238E27FC236}">
                  <a16:creationId xmlns:a16="http://schemas.microsoft.com/office/drawing/2014/main" id="{712CE18A-B8ED-6169-567D-FD72FD4062CC}"/>
                </a:ext>
              </a:extLst>
            </p:cNvPr>
            <p:cNvSpPr/>
            <p:nvPr/>
          </p:nvSpPr>
          <p:spPr>
            <a:xfrm flipH="1">
              <a:off x="143640" y="1892160"/>
              <a:ext cx="273960" cy="273960"/>
            </a:xfrm>
            <a:prstGeom prst="mathPlus">
              <a:avLst>
                <a:gd name="adj1" fmla="val 6854"/>
              </a:avLst>
            </a:prstGeom>
            <a:solidFill>
              <a:schemeClr val="dk1"/>
            </a:solidFill>
            <a:ln w="0">
              <a:solidFill>
                <a:srgbClr val="00B0F0"/>
              </a:solid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2" name="PlaceHolder 1">
            <a:extLst>
              <a:ext uri="{FF2B5EF4-FFF2-40B4-BE49-F238E27FC236}">
                <a16:creationId xmlns:a16="http://schemas.microsoft.com/office/drawing/2014/main" id="{FB204389-2AB1-FC91-3ADA-8EA38B249D65}"/>
              </a:ext>
            </a:extLst>
          </p:cNvPr>
          <p:cNvSpPr txBox="1">
            <a:spLocks/>
          </p:cNvSpPr>
          <p:nvPr/>
        </p:nvSpPr>
        <p:spPr>
          <a:xfrm>
            <a:off x="5984516" y="179205"/>
            <a:ext cx="2817630" cy="571847"/>
          </a:xfrm>
          <a:prstGeom prst="rect">
            <a:avLst/>
          </a:prstGeom>
          <a:noFill/>
          <a:ln w="0">
            <a:noFill/>
          </a:ln>
        </p:spPr>
        <p:txBody>
          <a:bodyPr lIns="91440" tIns="91440" rIns="91440" bIns="9144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tabLst>
                <a:tab pos="0" algn="l"/>
              </a:tabLst>
            </a:pPr>
            <a:r>
              <a:rPr lang="en" sz="2800" spc="-1" dirty="0">
                <a:solidFill>
                  <a:schemeClr val="accent3">
                    <a:lumMod val="75000"/>
                  </a:schemeClr>
                </a:solidFill>
                <a:latin typeface="Montserrat SemiBold" panose="00000700000000000000" pitchFamily="2" charset="0"/>
                <a:ea typeface="DM Sans Medium"/>
              </a:rPr>
              <a:t>Data Analysis </a:t>
            </a:r>
            <a:endParaRPr lang="fr-FR" sz="2800" spc="-1" dirty="0">
              <a:solidFill>
                <a:schemeClr val="accent3">
                  <a:lumMod val="75000"/>
                </a:schemeClr>
              </a:solidFill>
              <a:latin typeface="Montserrat SemiBold" panose="00000700000000000000" pitchFamily="2" charset="0"/>
            </a:endParaRPr>
          </a:p>
        </p:txBody>
      </p:sp>
      <p:sp>
        <p:nvSpPr>
          <p:cNvPr id="4" name="PlaceHolder 1">
            <a:extLst>
              <a:ext uri="{FF2B5EF4-FFF2-40B4-BE49-F238E27FC236}">
                <a16:creationId xmlns:a16="http://schemas.microsoft.com/office/drawing/2014/main" id="{09851554-3AF8-396B-F2DF-CA6C44F1B81D}"/>
              </a:ext>
            </a:extLst>
          </p:cNvPr>
          <p:cNvSpPr txBox="1">
            <a:spLocks/>
          </p:cNvSpPr>
          <p:nvPr/>
        </p:nvSpPr>
        <p:spPr>
          <a:xfrm>
            <a:off x="264582" y="280182"/>
            <a:ext cx="5596391" cy="470870"/>
          </a:xfrm>
          <a:prstGeom prst="rect">
            <a:avLst/>
          </a:prstGeom>
          <a:noFill/>
          <a:ln w="0">
            <a:noFill/>
          </a:ln>
        </p:spPr>
        <p:txBody>
          <a:bodyPr lIns="91440" tIns="91440" rIns="91440" bIns="9144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sz="1400" spc="-1" dirty="0">
                <a:latin typeface="Montserrat SemiBold" panose="00000700000000000000" pitchFamily="2" charset="0"/>
                <a:ea typeface="DM Sans Medium"/>
              </a:rPr>
              <a:t>2. Relationship Between Pump Functionality and</a:t>
            </a:r>
          </a:p>
          <a:p>
            <a:pPr>
              <a:lnSpc>
                <a:spcPct val="100000"/>
              </a:lnSpc>
              <a:tabLst>
                <a:tab pos="0" algn="l"/>
              </a:tabLst>
            </a:pPr>
            <a:r>
              <a:rPr lang="en-US" sz="1400" spc="-1" dirty="0">
                <a:latin typeface="Montserrat SemiBold" panose="00000700000000000000" pitchFamily="2" charset="0"/>
                <a:ea typeface="DM Sans Medium"/>
              </a:rPr>
              <a:t> Categorical Variables</a:t>
            </a:r>
            <a:endParaRPr lang="fr-FR" sz="1400" spc="-1" dirty="0">
              <a:latin typeface="Montserrat SemiBold" panose="00000700000000000000" pitchFamily="2" charset="0"/>
            </a:endParaRPr>
          </a:p>
        </p:txBody>
      </p:sp>
      <p:pic>
        <p:nvPicPr>
          <p:cNvPr id="5" name="Picture 4">
            <a:extLst>
              <a:ext uri="{FF2B5EF4-FFF2-40B4-BE49-F238E27FC236}">
                <a16:creationId xmlns:a16="http://schemas.microsoft.com/office/drawing/2014/main" id="{14D3A961-59CF-1F83-1A20-3A5252F2D1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491959" y="-1291881"/>
            <a:ext cx="4160081" cy="8320165"/>
          </a:xfrm>
          <a:prstGeom prst="rect">
            <a:avLst/>
          </a:prstGeom>
        </p:spPr>
      </p:pic>
    </p:spTree>
    <p:extLst>
      <p:ext uri="{BB962C8B-B14F-4D97-AF65-F5344CB8AC3E}">
        <p14:creationId xmlns:p14="http://schemas.microsoft.com/office/powerpoint/2010/main" val="1004323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2)">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a:extLst>
            <a:ext uri="{FF2B5EF4-FFF2-40B4-BE49-F238E27FC236}">
              <a16:creationId xmlns:a16="http://schemas.microsoft.com/office/drawing/2014/main" id="{C57A1443-1257-5A4B-5507-BC7D43B6C874}"/>
            </a:ext>
          </a:extLst>
        </p:cNvPr>
        <p:cNvGrpSpPr/>
        <p:nvPr/>
      </p:nvGrpSpPr>
      <p:grpSpPr>
        <a:xfrm>
          <a:off x="0" y="0"/>
          <a:ext cx="0" cy="0"/>
          <a:chOff x="0" y="0"/>
          <a:chExt cx="0" cy="0"/>
        </a:xfrm>
      </p:grpSpPr>
      <p:grpSp>
        <p:nvGrpSpPr>
          <p:cNvPr id="746" name="Google Shape;842;p37">
            <a:extLst>
              <a:ext uri="{FF2B5EF4-FFF2-40B4-BE49-F238E27FC236}">
                <a16:creationId xmlns:a16="http://schemas.microsoft.com/office/drawing/2014/main" id="{897408D2-27A5-695A-9CB1-674DDE7960D4}"/>
              </a:ext>
            </a:extLst>
          </p:cNvPr>
          <p:cNvGrpSpPr/>
          <p:nvPr/>
        </p:nvGrpSpPr>
        <p:grpSpPr>
          <a:xfrm rot="9432391">
            <a:off x="-2639160" y="2444130"/>
            <a:ext cx="4615560" cy="4674960"/>
            <a:chOff x="-947520" y="-1339200"/>
            <a:chExt cx="4615560" cy="4674960"/>
          </a:xfrm>
        </p:grpSpPr>
        <p:grpSp>
          <p:nvGrpSpPr>
            <p:cNvPr id="747" name="Google Shape;844;p37">
              <a:extLst>
                <a:ext uri="{FF2B5EF4-FFF2-40B4-BE49-F238E27FC236}">
                  <a16:creationId xmlns:a16="http://schemas.microsoft.com/office/drawing/2014/main" id="{11728900-FC6A-6C17-7809-2A850069B4A0}"/>
                </a:ext>
              </a:extLst>
            </p:cNvPr>
            <p:cNvGrpSpPr/>
            <p:nvPr/>
          </p:nvGrpSpPr>
          <p:grpSpPr>
            <a:xfrm>
              <a:off x="144360" y="450000"/>
              <a:ext cx="1096560" cy="1096560"/>
              <a:chOff x="144360" y="450000"/>
              <a:chExt cx="1096560" cy="1096560"/>
            </a:xfrm>
          </p:grpSpPr>
          <p:sp>
            <p:nvSpPr>
              <p:cNvPr id="748" name="Google Shape;845;p37">
                <a:extLst>
                  <a:ext uri="{FF2B5EF4-FFF2-40B4-BE49-F238E27FC236}">
                    <a16:creationId xmlns:a16="http://schemas.microsoft.com/office/drawing/2014/main" id="{58979F43-5877-75C4-A936-4FA96CFA4C1D}"/>
                  </a:ext>
                </a:extLst>
              </p:cNvPr>
              <p:cNvSpPr/>
              <p:nvPr/>
            </p:nvSpPr>
            <p:spPr>
              <a:xfrm>
                <a:off x="144360" y="450000"/>
                <a:ext cx="1096560" cy="109656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49" name="Google Shape;846;p37">
                <a:extLst>
                  <a:ext uri="{FF2B5EF4-FFF2-40B4-BE49-F238E27FC236}">
                    <a16:creationId xmlns:a16="http://schemas.microsoft.com/office/drawing/2014/main" id="{090252AF-699A-D55D-9F2A-2B2707A4A835}"/>
                  </a:ext>
                </a:extLst>
              </p:cNvPr>
              <p:cNvSpPr/>
              <p:nvPr/>
            </p:nvSpPr>
            <p:spPr>
              <a:xfrm>
                <a:off x="200880" y="506520"/>
                <a:ext cx="983520" cy="983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0" name="Google Shape;847;p37">
                <a:extLst>
                  <a:ext uri="{FF2B5EF4-FFF2-40B4-BE49-F238E27FC236}">
                    <a16:creationId xmlns:a16="http://schemas.microsoft.com/office/drawing/2014/main" id="{DB035CF3-2872-0EC3-1F03-F0F5A976ACEF}"/>
                  </a:ext>
                </a:extLst>
              </p:cNvPr>
              <p:cNvSpPr/>
              <p:nvPr/>
            </p:nvSpPr>
            <p:spPr>
              <a:xfrm>
                <a:off x="253800" y="559440"/>
                <a:ext cx="877680" cy="8776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1" name="Google Shape;848;p37">
                <a:extLst>
                  <a:ext uri="{FF2B5EF4-FFF2-40B4-BE49-F238E27FC236}">
                    <a16:creationId xmlns:a16="http://schemas.microsoft.com/office/drawing/2014/main" id="{95FED934-D2E7-81B0-F39D-7F1E7F055566}"/>
                  </a:ext>
                </a:extLst>
              </p:cNvPr>
              <p:cNvSpPr/>
              <p:nvPr/>
            </p:nvSpPr>
            <p:spPr>
              <a:xfrm>
                <a:off x="308880" y="614520"/>
                <a:ext cx="767520" cy="767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2" name="Google Shape;849;p37">
                <a:extLst>
                  <a:ext uri="{FF2B5EF4-FFF2-40B4-BE49-F238E27FC236}">
                    <a16:creationId xmlns:a16="http://schemas.microsoft.com/office/drawing/2014/main" id="{82619E19-932F-FA7F-4D8E-CAF5FF3C243A}"/>
                  </a:ext>
                </a:extLst>
              </p:cNvPr>
              <p:cNvSpPr/>
              <p:nvPr/>
            </p:nvSpPr>
            <p:spPr>
              <a:xfrm>
                <a:off x="363600" y="669240"/>
                <a:ext cx="658080" cy="6580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3" name="Google Shape;850;p37">
                <a:extLst>
                  <a:ext uri="{FF2B5EF4-FFF2-40B4-BE49-F238E27FC236}">
                    <a16:creationId xmlns:a16="http://schemas.microsoft.com/office/drawing/2014/main" id="{F12B663B-E499-D2EB-A120-1F121CC96DE3}"/>
                  </a:ext>
                </a:extLst>
              </p:cNvPr>
              <p:cNvSpPr/>
              <p:nvPr/>
            </p:nvSpPr>
            <p:spPr>
              <a:xfrm>
                <a:off x="418680" y="723960"/>
                <a:ext cx="548280" cy="5482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4" name="Google Shape;851;p37">
                <a:extLst>
                  <a:ext uri="{FF2B5EF4-FFF2-40B4-BE49-F238E27FC236}">
                    <a16:creationId xmlns:a16="http://schemas.microsoft.com/office/drawing/2014/main" id="{3CE9799F-B0B3-268C-598F-367233460BAE}"/>
                  </a:ext>
                </a:extLst>
              </p:cNvPr>
              <p:cNvSpPr/>
              <p:nvPr/>
            </p:nvSpPr>
            <p:spPr>
              <a:xfrm>
                <a:off x="479520" y="785160"/>
                <a:ext cx="426240" cy="42624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5" name="Google Shape;852;p37">
                <a:extLst>
                  <a:ext uri="{FF2B5EF4-FFF2-40B4-BE49-F238E27FC236}">
                    <a16:creationId xmlns:a16="http://schemas.microsoft.com/office/drawing/2014/main" id="{E989D8A5-425E-8CE1-E063-511C06066913}"/>
                  </a:ext>
                </a:extLst>
              </p:cNvPr>
              <p:cNvSpPr/>
              <p:nvPr/>
            </p:nvSpPr>
            <p:spPr>
              <a:xfrm>
                <a:off x="540360" y="846000"/>
                <a:ext cx="304560" cy="30456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
          <p:nvSpPr>
            <p:cNvPr id="756" name="Google Shape;853;p37">
              <a:extLst>
                <a:ext uri="{FF2B5EF4-FFF2-40B4-BE49-F238E27FC236}">
                  <a16:creationId xmlns:a16="http://schemas.microsoft.com/office/drawing/2014/main" id="{8439A5E7-6419-890D-A7E7-C0BB03781DE3}"/>
                </a:ext>
              </a:extLst>
            </p:cNvPr>
            <p:cNvSpPr/>
            <p:nvPr/>
          </p:nvSpPr>
          <p:spPr>
            <a:xfrm flipH="1">
              <a:off x="143640" y="1892160"/>
              <a:ext cx="273960" cy="273960"/>
            </a:xfrm>
            <a:prstGeom prst="mathPlus">
              <a:avLst>
                <a:gd name="adj1" fmla="val 6854"/>
              </a:avLst>
            </a:prstGeom>
            <a:solidFill>
              <a:schemeClr val="dk1"/>
            </a:solidFill>
            <a:ln w="0">
              <a:solidFill>
                <a:srgbClr val="00B0F0"/>
              </a:solid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2" name="PlaceHolder 1">
            <a:extLst>
              <a:ext uri="{FF2B5EF4-FFF2-40B4-BE49-F238E27FC236}">
                <a16:creationId xmlns:a16="http://schemas.microsoft.com/office/drawing/2014/main" id="{DE54A905-31BF-6013-666E-74AB417330CF}"/>
              </a:ext>
            </a:extLst>
          </p:cNvPr>
          <p:cNvSpPr txBox="1">
            <a:spLocks/>
          </p:cNvSpPr>
          <p:nvPr/>
        </p:nvSpPr>
        <p:spPr>
          <a:xfrm>
            <a:off x="5984516" y="179205"/>
            <a:ext cx="2817630" cy="571847"/>
          </a:xfrm>
          <a:prstGeom prst="rect">
            <a:avLst/>
          </a:prstGeom>
          <a:noFill/>
          <a:ln w="0">
            <a:noFill/>
          </a:ln>
        </p:spPr>
        <p:txBody>
          <a:bodyPr lIns="91440" tIns="91440" rIns="91440" bIns="9144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tabLst>
                <a:tab pos="0" algn="l"/>
              </a:tabLst>
            </a:pPr>
            <a:r>
              <a:rPr lang="en" sz="2800" spc="-1" dirty="0">
                <a:solidFill>
                  <a:schemeClr val="accent3">
                    <a:lumMod val="75000"/>
                  </a:schemeClr>
                </a:solidFill>
                <a:latin typeface="Montserrat SemiBold" panose="00000700000000000000" pitchFamily="2" charset="0"/>
                <a:ea typeface="DM Sans Medium"/>
              </a:rPr>
              <a:t>Data Analysis </a:t>
            </a:r>
            <a:endParaRPr lang="fr-FR" sz="2800" spc="-1" dirty="0">
              <a:solidFill>
                <a:schemeClr val="accent3">
                  <a:lumMod val="75000"/>
                </a:schemeClr>
              </a:solidFill>
              <a:latin typeface="Montserrat SemiBold" panose="00000700000000000000" pitchFamily="2" charset="0"/>
            </a:endParaRPr>
          </a:p>
        </p:txBody>
      </p:sp>
      <p:sp>
        <p:nvSpPr>
          <p:cNvPr id="4" name="PlaceHolder 1">
            <a:extLst>
              <a:ext uri="{FF2B5EF4-FFF2-40B4-BE49-F238E27FC236}">
                <a16:creationId xmlns:a16="http://schemas.microsoft.com/office/drawing/2014/main" id="{3EA06AAB-84B6-013C-1E41-3387D6B12D4B}"/>
              </a:ext>
            </a:extLst>
          </p:cNvPr>
          <p:cNvSpPr txBox="1">
            <a:spLocks/>
          </p:cNvSpPr>
          <p:nvPr/>
        </p:nvSpPr>
        <p:spPr>
          <a:xfrm>
            <a:off x="264582" y="280182"/>
            <a:ext cx="5719934" cy="470870"/>
          </a:xfrm>
          <a:prstGeom prst="rect">
            <a:avLst/>
          </a:prstGeom>
          <a:noFill/>
          <a:ln w="0">
            <a:noFill/>
          </a:ln>
        </p:spPr>
        <p:txBody>
          <a:bodyPr lIns="91440" tIns="91440" rIns="91440" bIns="9144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sz="1400" spc="-1" dirty="0">
                <a:latin typeface="Montserrat SemiBold" panose="00000700000000000000" pitchFamily="2" charset="0"/>
                <a:ea typeface="DM Sans Medium"/>
              </a:rPr>
              <a:t>2. Relationship Between Pump Functionality and Categorical Variables</a:t>
            </a:r>
            <a:endParaRPr lang="fr-FR" sz="1400" spc="-1" dirty="0">
              <a:latin typeface="Montserrat SemiBold" panose="00000700000000000000" pitchFamily="2" charset="0"/>
            </a:endParaRPr>
          </a:p>
        </p:txBody>
      </p:sp>
      <p:sp>
        <p:nvSpPr>
          <p:cNvPr id="6" name="PlaceHolder 1">
            <a:extLst>
              <a:ext uri="{FF2B5EF4-FFF2-40B4-BE49-F238E27FC236}">
                <a16:creationId xmlns:a16="http://schemas.microsoft.com/office/drawing/2014/main" id="{2A38B649-AAF5-D444-48C4-6EF37D1C2778}"/>
              </a:ext>
            </a:extLst>
          </p:cNvPr>
          <p:cNvSpPr txBox="1">
            <a:spLocks/>
          </p:cNvSpPr>
          <p:nvPr/>
        </p:nvSpPr>
        <p:spPr>
          <a:xfrm>
            <a:off x="545978" y="1207969"/>
            <a:ext cx="8052044" cy="3404212"/>
          </a:xfrm>
          <a:prstGeom prst="rect">
            <a:avLst/>
          </a:prstGeom>
          <a:noFill/>
          <a:ln w="0">
            <a:noFill/>
          </a:ln>
        </p:spPr>
        <p:txBody>
          <a:bodyPr lIns="91440" tIns="91440" rIns="91440" bIns="9144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sz="1600" spc="-1" dirty="0">
                <a:latin typeface="Montserrat SemiBold" panose="00000700000000000000" pitchFamily="2" charset="0"/>
                <a:ea typeface="DM Sans Medium"/>
              </a:rPr>
              <a:t>From the different visualizations of categorical variables, we notice that some classes of categories are more popular than others. For example, Iringa and Kilimanjaro regions have the highest number of pumps. The never-pay payment scheme is most popular and over 40,000 out of 59,400 wells have soft water quality.</a:t>
            </a:r>
          </a:p>
          <a:p>
            <a:pPr>
              <a:lnSpc>
                <a:spcPct val="100000"/>
              </a:lnSpc>
              <a:tabLst>
                <a:tab pos="0" algn="l"/>
              </a:tabLst>
            </a:pPr>
            <a:endParaRPr lang="en-US" sz="1600" spc="-1" dirty="0">
              <a:latin typeface="Montserrat SemiBold" panose="00000700000000000000" pitchFamily="2" charset="0"/>
              <a:ea typeface="DM Sans Medium"/>
            </a:endParaRPr>
          </a:p>
          <a:p>
            <a:pPr>
              <a:lnSpc>
                <a:spcPct val="100000"/>
              </a:lnSpc>
              <a:tabLst>
                <a:tab pos="0" algn="l"/>
              </a:tabLst>
            </a:pPr>
            <a:r>
              <a:rPr lang="en-US" sz="1600" spc="-1" dirty="0">
                <a:latin typeface="Montserrat SemiBold" panose="00000700000000000000" pitchFamily="2" charset="0"/>
                <a:ea typeface="DM Sans Medium"/>
              </a:rPr>
              <a:t>From the distribution of pump functionality class for each class of a categorical variable, we notice that the functional pumps are more frequent than functional-needs-repair and non-functional pumps.</a:t>
            </a:r>
          </a:p>
          <a:p>
            <a:pPr>
              <a:lnSpc>
                <a:spcPct val="100000"/>
              </a:lnSpc>
              <a:tabLst>
                <a:tab pos="0" algn="l"/>
              </a:tabLst>
            </a:pPr>
            <a:endParaRPr lang="en-US" sz="1600" spc="-1" dirty="0">
              <a:latin typeface="Montserrat SemiBold" panose="00000700000000000000" pitchFamily="2" charset="0"/>
              <a:ea typeface="DM Sans Medium"/>
            </a:endParaRPr>
          </a:p>
          <a:p>
            <a:pPr>
              <a:lnSpc>
                <a:spcPct val="100000"/>
              </a:lnSpc>
              <a:tabLst>
                <a:tab pos="0" algn="l"/>
              </a:tabLst>
            </a:pPr>
            <a:r>
              <a:rPr lang="en-US" sz="1600" spc="-1" dirty="0">
                <a:latin typeface="Montserrat SemiBold" panose="00000700000000000000" pitchFamily="2" charset="0"/>
                <a:ea typeface="DM Sans Medium"/>
              </a:rPr>
              <a:t>A notable deviation from this trend is the never-pay class of the payment-type category, where non-functional pumps are more than the other classes of pumps.</a:t>
            </a:r>
            <a:endParaRPr lang="fr-FR" sz="1600" spc="-1" dirty="0">
              <a:latin typeface="Montserrat SemiBold" panose="00000700000000000000" pitchFamily="2" charset="0"/>
            </a:endParaRPr>
          </a:p>
        </p:txBody>
      </p:sp>
    </p:spTree>
    <p:extLst>
      <p:ext uri="{BB962C8B-B14F-4D97-AF65-F5344CB8AC3E}">
        <p14:creationId xmlns:p14="http://schemas.microsoft.com/office/powerpoint/2010/main" val="1442337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2)">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4.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5.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6.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7.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8.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9.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0.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1.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326</TotalTime>
  <Words>1492</Words>
  <Application>Microsoft Office PowerPoint</Application>
  <PresentationFormat>On-screen Show (16:9)</PresentationFormat>
  <Paragraphs>124</Paragraphs>
  <Slides>17</Slides>
  <Notes>0</Notes>
  <HiddenSlides>0</HiddenSlides>
  <MMClips>0</MMClips>
  <ScaleCrop>false</ScaleCrop>
  <HeadingPairs>
    <vt:vector size="6" baseType="variant">
      <vt:variant>
        <vt:lpstr>Fonts Used</vt:lpstr>
      </vt:variant>
      <vt:variant>
        <vt:i4>8</vt:i4>
      </vt:variant>
      <vt:variant>
        <vt:lpstr>Theme</vt:lpstr>
      </vt:variant>
      <vt:variant>
        <vt:i4>31</vt:i4>
      </vt:variant>
      <vt:variant>
        <vt:lpstr>Slide Titles</vt:lpstr>
      </vt:variant>
      <vt:variant>
        <vt:i4>17</vt:i4>
      </vt:variant>
    </vt:vector>
  </HeadingPairs>
  <TitlesOfParts>
    <vt:vector size="56" baseType="lpstr">
      <vt:lpstr>Arial</vt:lpstr>
      <vt:lpstr>DM Sans Medium</vt:lpstr>
      <vt:lpstr>Montserrat Medium</vt:lpstr>
      <vt:lpstr>Montserrat SemiBold</vt:lpstr>
      <vt:lpstr>OpenSymbol</vt:lpstr>
      <vt:lpstr>Roboto</vt:lpstr>
      <vt:lpstr>Symbol</vt:lpstr>
      <vt:lpstr>Wingdings</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Slidesgo Final Pages</vt:lpstr>
      <vt:lpstr>Slidesgo Final Pages</vt:lpstr>
      <vt:lpstr>TANZANIA WELLWATCH  ML PREDICTION</vt:lpstr>
      <vt:lpstr>Introduction</vt:lpstr>
      <vt:lpstr>Business Understanding</vt:lpstr>
      <vt:lpstr>Main Objective</vt:lpstr>
      <vt:lpstr>Data  Understanding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SHAWN JUSTUS IRUNGU</dc:creator>
  <cp:lastModifiedBy>SHAWN JUSTUS IRUNGU</cp:lastModifiedBy>
  <cp:revision>43</cp:revision>
  <dcterms:modified xsi:type="dcterms:W3CDTF">2025-06-05T11:07:03Z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2025-02-13T08:38:07Z</dcterms:created>
  <dc:creator>Unknown Creator</dc:creator>
  <dc:description/>
  <dc:language>en-US</dc:language>
  <cp:lastModifiedBy>Unknown Creator</cp:lastModifiedBy>
  <dcterms:modified xsi:type="dcterms:W3CDTF">2025-02-13T08:38:07Z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